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88" r:id="rId4"/>
    <p:sldId id="261" r:id="rId5"/>
    <p:sldId id="291" r:id="rId6"/>
    <p:sldId id="270" r:id="rId7"/>
    <p:sldId id="30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000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3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4D2-9BF0-4CCF-A0FF-0ED6B196B950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FCC2C-9DCA-440E-93E3-CFDB444A7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172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45F3F-F28D-4EC2-BB05-14DD72F0B8AA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3E680-8EDB-425A-8704-279D57469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32656"/>
            <a:ext cx="7772400" cy="2494667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571612"/>
            <a:ext cx="736932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Экологическое </a:t>
            </a:r>
          </a:p>
          <a:p>
            <a:pPr algn="ctr"/>
            <a:r>
              <a:rPr lang="ru-RU" sz="6600" b="1" cap="none" spc="0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право</a:t>
            </a:r>
          </a:p>
        </p:txBody>
      </p:sp>
      <p:pic>
        <p:nvPicPr>
          <p:cNvPr id="7" name="Picture 4" descr="http://images.ru.prom.st/138097488_w640_h640_cid2023986_pid83610137-a38a99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2928958" cy="3295078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006600"/>
                </a:solidFill>
              </a:rPr>
              <a:t>Эко-Патруль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5" y="188640"/>
            <a:ext cx="8331079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Министерство образования Белгородской области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Областное государственное автономное профессиональное образовательное учреждение «Белгородский педагогический колледж»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(ОГАПОУ «БПК»)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571612"/>
            <a:ext cx="5186370" cy="50720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latin typeface="Bookman Old Style" pitchFamily="18" charset="0"/>
              </a:rPr>
              <a:t>   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99592" y="358510"/>
            <a:ext cx="74888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1.	площадка - «Из глубины веков…» Как Петр I следил за чистотой рек и каналов Петербурга.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026" name="Picture 2" descr="C:\Users\Катюшка\Desktop\1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97472"/>
            <a:ext cx="7174886" cy="462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59650" y="6021288"/>
            <a:ext cx="657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3030"/>
                </a:solidFill>
                <a:latin typeface="TTNormsRegular"/>
              </a:rPr>
              <a:t> картина Н.Ф. Добровольского "Здесь будет город заложен"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363272" cy="563562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2.площадка - «Так вот оно какое, экологическое право…»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pPr marL="0" indent="809625" algn="just" eaLnBrk="1" hangingPunct="1">
              <a:buFontTx/>
              <a:buNone/>
            </a:pPr>
            <a:r>
              <a:rPr lang="ru-RU" b="1" dirty="0">
                <a:solidFill>
                  <a:srgbClr val="006600"/>
                </a:solidFill>
              </a:rPr>
              <a:t>Экологическое </a:t>
            </a:r>
            <a:r>
              <a:rPr lang="ru-RU" sz="2800" b="1" dirty="0">
                <a:solidFill>
                  <a:srgbClr val="006600"/>
                </a:solidFill>
              </a:rPr>
              <a:t>право </a:t>
            </a:r>
            <a:r>
              <a:rPr lang="ru-RU" sz="2800" i="1" dirty="0"/>
              <a:t>- </a:t>
            </a:r>
            <a:r>
              <a:rPr lang="ru-RU" sz="2800" b="1" i="1" dirty="0"/>
              <a:t>система мер, регламентирующих общественные  отношения в сфере сохранения и рационального использования природных ресурсов.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590800" y="3124200"/>
            <a:ext cx="36576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Экологическое право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14400" y="3733800"/>
            <a:ext cx="15240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запрещает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76600" y="3810000"/>
            <a:ext cx="22860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регламентирует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77000" y="3810000"/>
            <a:ext cx="1981200" cy="533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стимулирует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2895600" y="4419600"/>
            <a:ext cx="3200400" cy="9144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В  ЦЕЛЯХ</a:t>
            </a:r>
          </a:p>
        </p:txBody>
      </p:sp>
      <p:sp>
        <p:nvSpPr>
          <p:cNvPr id="22" name="Овал 21"/>
          <p:cNvSpPr/>
          <p:nvPr/>
        </p:nvSpPr>
        <p:spPr>
          <a:xfrm>
            <a:off x="1981200" y="5410200"/>
            <a:ext cx="5105400" cy="12192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6600"/>
                </a:solidFill>
              </a:rPr>
              <a:t>Сохранения </a:t>
            </a:r>
          </a:p>
          <a:p>
            <a:pPr algn="ctr"/>
            <a:r>
              <a:rPr lang="ru-RU" sz="2000" b="1" dirty="0">
                <a:solidFill>
                  <a:srgbClr val="006600"/>
                </a:solidFill>
              </a:rPr>
              <a:t>и рационального использования природных ресурсов</a:t>
            </a:r>
          </a:p>
        </p:txBody>
      </p:sp>
    </p:spTree>
    <p:extLst>
      <p:ext uri="{BB962C8B-B14F-4D97-AF65-F5344CB8AC3E}">
        <p14:creationId xmlns:p14="http://schemas.microsoft.com/office/powerpoint/2010/main" val="2283975095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78198" cy="151128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3.	площадка - «Мы с экологией друзья»- деятельность экологического отряда «</a:t>
            </a:r>
            <a:r>
              <a:rPr lang="ru-RU" sz="3600" dirty="0" err="1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Экос</a:t>
            </a:r>
            <a:r>
              <a:rPr lang="ru-RU" sz="36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».</a:t>
            </a: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357687" y="1600200"/>
            <a:ext cx="432911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ts val="2500"/>
              <a:tabLst/>
            </a:pPr>
            <a:endParaRPr kumimoji="0" lang="ru-RU" sz="3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 descr="D:\фото колледж работа\20200317_143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0546"/>
            <a:ext cx="6372200" cy="477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4.	площадка - «Всему свое место»- система рациональной утилизации твердых бытовых отходов.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135563"/>
          </a:xfrm>
        </p:spPr>
        <p:txBody>
          <a:bodyPr/>
          <a:lstStyle/>
          <a:p>
            <a:pPr marL="0" indent="539750" algn="just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180098"/>
              </p:ext>
            </p:extLst>
          </p:nvPr>
        </p:nvGraphicFramePr>
        <p:xfrm>
          <a:off x="179512" y="2545224"/>
          <a:ext cx="8735888" cy="421772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452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4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196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074" name="Picture 2" descr="C:\Users\Катюшка\Desktop\Z28vC3st5X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3999" cy="596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59598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1556792"/>
          </a:xfrm>
        </p:spPr>
        <p:txBody>
          <a:bodyPr>
            <a:normAutofit fontScale="90000"/>
          </a:bodyPr>
          <a:lstStyle/>
          <a:p>
            <a:pPr algn="just"/>
            <a:br>
              <a:rPr lang="ru-RU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1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5.площадка - «Экологическое право, за или против». </a:t>
            </a:r>
            <a:br>
              <a:rPr lang="ru-RU" sz="3100" dirty="0">
                <a:solidFill>
                  <a:srgbClr val="C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</a:br>
            <a:endParaRPr lang="ru-RU" sz="3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26" y="2492896"/>
            <a:ext cx="8786874" cy="40079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93" y="1308452"/>
            <a:ext cx="5246119" cy="538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357298"/>
            <a:ext cx="7772400" cy="1470025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19333" y="1571612"/>
            <a:ext cx="604524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Спасибо </a:t>
            </a:r>
          </a:p>
          <a:p>
            <a:pPr algn="ctr"/>
            <a:r>
              <a:rPr lang="ru-RU" sz="6600" b="1" dirty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за внимание</a:t>
            </a:r>
          </a:p>
        </p:txBody>
      </p:sp>
      <p:pic>
        <p:nvPicPr>
          <p:cNvPr id="7" name="Picture 4" descr="http://images.ru.prom.st/138097488_w640_h640_cid2023986_pid83610137-a38a996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2928958" cy="3295078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006600"/>
                </a:solidFill>
              </a:rPr>
              <a:t>Эко-Патруль</a:t>
            </a:r>
          </a:p>
        </p:txBody>
      </p:sp>
    </p:spTree>
    <p:extLst>
      <p:ext uri="{BB962C8B-B14F-4D97-AF65-F5344CB8AC3E}">
        <p14:creationId xmlns:p14="http://schemas.microsoft.com/office/powerpoint/2010/main" val="24319714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81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Bookman Old Style</vt:lpstr>
      <vt:lpstr>Calibri</vt:lpstr>
      <vt:lpstr>Times New Roman</vt:lpstr>
      <vt:lpstr>TTNormsRegular</vt:lpstr>
      <vt:lpstr>Тема Office</vt:lpstr>
      <vt:lpstr> </vt:lpstr>
      <vt:lpstr>Презентация PowerPoint</vt:lpstr>
      <vt:lpstr> 2.площадка - «Так вот оно какое, экологическое право…»</vt:lpstr>
      <vt:lpstr>3. площадка - «Мы с экологией друзья»- деятельность экологического отряда «Экос».</vt:lpstr>
      <vt:lpstr>4. площадка - «Всему свое место»- система рациональной утилизации твердых бытовых отходов.</vt:lpstr>
      <vt:lpstr> 5.площадка - «Экологическое право, за или против».  </vt:lpstr>
      <vt:lpstr>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Admin</dc:creator>
  <cp:lastModifiedBy>Hp-home</cp:lastModifiedBy>
  <cp:revision>41</cp:revision>
  <dcterms:created xsi:type="dcterms:W3CDTF">2016-03-15T19:24:10Z</dcterms:created>
  <dcterms:modified xsi:type="dcterms:W3CDTF">2022-11-29T18:10:44Z</dcterms:modified>
</cp:coreProperties>
</file>