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89" d="100"/>
          <a:sy n="89" d="100"/>
        </p:scale>
        <p:origin x="-108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E88BB-5DF6-4208-99AD-8911C2456722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76F97-0691-4D10-8FC1-FFA4D8F94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214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76F97-0691-4D10-8FC1-FFA4D8F94B5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4B7EBE5-2853-4E83-98CB-A97EAD37E72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1ADC53-2F2F-4CEC-9B00-C88DD7E6F9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Фотоальбом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Lena</a:t>
            </a:r>
            <a:endParaRPr lang="ru-RU"/>
          </a:p>
        </p:txBody>
      </p:sp>
      <p:pic>
        <p:nvPicPr>
          <p:cNvPr id="1026" name="Picture 2" descr="C:\Users\USER\Desktop\ШНПК -2021\Сергеева Анастасия, 2б\Новая папка\3б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478088" y="0"/>
            <a:ext cx="41862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473075" y="0"/>
            <a:ext cx="819785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38114" y="0"/>
            <a:ext cx="8867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1244601"/>
            <a:ext cx="9144000" cy="4367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379414"/>
            <a:ext cx="9144000" cy="6099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 1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425700" y="0"/>
            <a:ext cx="42926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120651"/>
            <a:ext cx="9144000" cy="661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643189" y="0"/>
            <a:ext cx="38576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181226" y="0"/>
            <a:ext cx="478155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 2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ШНПК -2021\Сергеева Анастасия, 2б\Новая папка\3б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ШНПК -2021\Сергеева Анастасия, 2б\Новая папка\3б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ШНПК -2021\Сергеева Анастасия, 2б\Новая папка\3б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 3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120775" y="0"/>
            <a:ext cx="690245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 4.jpe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2000251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950914" y="0"/>
            <a:ext cx="72421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2700" y="0"/>
            <a:ext cx="91170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1919288" y="0"/>
            <a:ext cx="53038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Grp="1" noChangeAspect="1"/>
          </p:cNvPicPr>
          <p:nvPr isPhoto="1"/>
        </p:nvPicPr>
        <p:blipFill>
          <a:blip r:embed="rId3">
            <a:lum/>
          </a:blip>
          <a:stretch>
            <a:fillRect/>
          </a:stretch>
        </p:blipFill>
        <p:spPr>
          <a:xfrm>
            <a:off x="0" y="793751"/>
            <a:ext cx="9144000" cy="52689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</TotalTime>
  <Words>34</Words>
  <Application>Microsoft Office PowerPoint</Application>
  <PresentationFormat>Экран (4:3)</PresentationFormat>
  <Paragraphs>34</Paragraphs>
  <Slides>32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Апекс</vt:lpstr>
      <vt:lpstr>Фотоальбом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Lena</dc:creator>
  <cp:lastModifiedBy>USER</cp:lastModifiedBy>
  <cp:revision>4</cp:revision>
  <dcterms:created xsi:type="dcterms:W3CDTF">2021-01-18T07:15:53Z</dcterms:created>
  <dcterms:modified xsi:type="dcterms:W3CDTF">2021-12-14T13:49:08Z</dcterms:modified>
</cp:coreProperties>
</file>