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9200" y="928670"/>
            <a:ext cx="6858000" cy="107157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Leisure Activities</a:t>
            </a:r>
            <a:endParaRPr lang="ru-RU" sz="4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9200" y="3643314"/>
            <a:ext cx="6858000" cy="250033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английского языка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МБОУ «Лицей №120 г.Челябинска»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Пашнина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Л.А.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2021-01-24-17-32-14.jpg"/>
          <p:cNvPicPr>
            <a:picLocks noChangeAspect="1" noChangeArrowheads="1"/>
          </p:cNvPicPr>
          <p:nvPr/>
        </p:nvPicPr>
        <p:blipFill>
          <a:blip r:embed="rId2"/>
          <a:srcRect l="3348" t="7885" r="4433" b="5378"/>
          <a:stretch>
            <a:fillRect/>
          </a:stretch>
        </p:blipFill>
        <p:spPr bwMode="auto">
          <a:xfrm>
            <a:off x="714348" y="27454"/>
            <a:ext cx="8072494" cy="683054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14612" y="1571612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Bill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000496" y="2500306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Kate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15008" y="1142984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Bob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72396" y="228599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Sally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214942" y="2857496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Alice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714612" y="3214686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Linda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857752" y="521495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Beth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072330" y="4357694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David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714480" y="5072074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Ann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14554"/>
            <a:ext cx="8229600" cy="142876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Thank you for your work!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Read the words, please: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] trips, fishing, interesting, brilliant, print;</a:t>
            </a:r>
          </a:p>
          <a:p>
            <a:pPr>
              <a:buNone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[ʌ] fun, dull, love;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[a:] darts, marble, art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 the word and the picture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257676" cy="506732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paint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read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go swimming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go cycling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go fishing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play computer games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meet with friends</a:t>
            </a:r>
            <a:endParaRPr lang="ru-RU" dirty="0"/>
          </a:p>
        </p:txBody>
      </p:sp>
      <p:pic>
        <p:nvPicPr>
          <p:cNvPr id="5" name="Содержимое 4" descr="2021-01-24-13-24-01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786314" y="1071546"/>
            <a:ext cx="1857388" cy="1857388"/>
          </a:xfrm>
        </p:spPr>
      </p:pic>
      <p:pic>
        <p:nvPicPr>
          <p:cNvPr id="1026" name="Picture 2" descr="C:\Users\admin\Desktop\2021-01-24-13-25-30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1357298"/>
            <a:ext cx="1450956" cy="1450956"/>
          </a:xfrm>
          <a:prstGeom prst="rect">
            <a:avLst/>
          </a:prstGeom>
          <a:noFill/>
        </p:spPr>
      </p:pic>
      <p:pic>
        <p:nvPicPr>
          <p:cNvPr id="1028" name="Picture 4" descr="C:\Users\admin\Desktop\2021-01-24-13-34-1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68566" y="2857496"/>
            <a:ext cx="1332273" cy="1500198"/>
          </a:xfrm>
          <a:prstGeom prst="rect">
            <a:avLst/>
          </a:prstGeom>
          <a:noFill/>
        </p:spPr>
      </p:pic>
      <p:pic>
        <p:nvPicPr>
          <p:cNvPr id="1029" name="Picture 5" descr="C:\Users\admin\Desktop\2021-01-24-13-33-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45829" y="3143248"/>
            <a:ext cx="1898171" cy="1476355"/>
          </a:xfrm>
          <a:prstGeom prst="rect">
            <a:avLst/>
          </a:prstGeom>
          <a:noFill/>
        </p:spPr>
      </p:pic>
      <p:pic>
        <p:nvPicPr>
          <p:cNvPr id="1030" name="Picture 6" descr="C:\Users\admin\Desktop\2021-01-24-13-32-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4929198"/>
            <a:ext cx="1395386" cy="1395386"/>
          </a:xfrm>
          <a:prstGeom prst="rect">
            <a:avLst/>
          </a:prstGeom>
          <a:noFill/>
        </p:spPr>
      </p:pic>
      <p:pic>
        <p:nvPicPr>
          <p:cNvPr id="1031" name="Picture 7" descr="C:\Users\admin\Desktop\2021-01-24-13-35-2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85852" y="4786322"/>
            <a:ext cx="2505083" cy="1672665"/>
          </a:xfrm>
          <a:prstGeom prst="rect">
            <a:avLst/>
          </a:prstGeom>
          <a:noFill/>
        </p:spPr>
      </p:pic>
      <p:pic>
        <p:nvPicPr>
          <p:cNvPr id="1032" name="Picture 8" descr="C:\Users\admin\Desktop\2021-01-24-13-31-0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86644" y="4857760"/>
            <a:ext cx="1241351" cy="168045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929190" y="1285860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a)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500958" y="1500174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b)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429256" y="428625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c)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7358082" y="4500570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d)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000100" y="5929330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e)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500562" y="6072206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f)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929454" y="6000768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g)</a:t>
            </a:r>
            <a:endParaRPr lang="ru-RU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1785918" y="1500174"/>
            <a:ext cx="3500462" cy="15716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1714480" y="1714488"/>
            <a:ext cx="3500462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928926" y="2500306"/>
            <a:ext cx="43577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2500298" y="2928934"/>
            <a:ext cx="5286412" cy="21431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428860" y="3357562"/>
            <a:ext cx="2428892" cy="15716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4214810" y="3857628"/>
            <a:ext cx="307183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5400000">
            <a:off x="3143240" y="4572008"/>
            <a:ext cx="57150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Match the words to make phrases and then make your own sentences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go</a:t>
            </a: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be</a:t>
            </a:r>
          </a:p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play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fond of</a:t>
            </a:r>
          </a:p>
          <a:p>
            <a:pPr>
              <a:buNone/>
            </a:pPr>
            <a:r>
              <a:rPr lang="en-US" dirty="0" smtClean="0"/>
              <a:t>cycling</a:t>
            </a:r>
          </a:p>
          <a:p>
            <a:pPr>
              <a:buNone/>
            </a:pPr>
            <a:r>
              <a:rPr lang="en-US" dirty="0" smtClean="0"/>
              <a:t>on trips</a:t>
            </a:r>
          </a:p>
          <a:p>
            <a:pPr>
              <a:buNone/>
            </a:pPr>
            <a:r>
              <a:rPr lang="en-US" dirty="0" smtClean="0"/>
              <a:t>darts</a:t>
            </a:r>
          </a:p>
          <a:p>
            <a:pPr>
              <a:buNone/>
            </a:pPr>
            <a:r>
              <a:rPr lang="en-US" dirty="0" smtClean="0"/>
              <a:t>mad about</a:t>
            </a:r>
          </a:p>
          <a:p>
            <a:pPr>
              <a:buNone/>
            </a:pPr>
            <a:r>
              <a:rPr lang="en-US" dirty="0" smtClean="0"/>
              <a:t>chess</a:t>
            </a:r>
          </a:p>
          <a:p>
            <a:pPr>
              <a:buNone/>
            </a:pPr>
            <a:r>
              <a:rPr lang="en-US" dirty="0" smtClean="0"/>
              <a:t>keen on</a:t>
            </a:r>
          </a:p>
          <a:p>
            <a:pPr>
              <a:buNone/>
            </a:pPr>
            <a:r>
              <a:rPr lang="en-US" dirty="0" smtClean="0"/>
              <a:t>windsurfing</a:t>
            </a:r>
          </a:p>
          <a:p>
            <a:pPr>
              <a:buNone/>
            </a:pPr>
            <a:r>
              <a:rPr lang="en-US" dirty="0" smtClean="0"/>
              <a:t>interested in</a:t>
            </a:r>
          </a:p>
          <a:p>
            <a:pPr>
              <a:buNone/>
            </a:pPr>
            <a:r>
              <a:rPr lang="en-US" dirty="0" smtClean="0"/>
              <a:t>dominoes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1500166" y="2214554"/>
            <a:ext cx="1285884" cy="221457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admin\Desktop\2021-01-24-13-35-5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83124"/>
            <a:ext cx="2942912" cy="2274876"/>
          </a:xfrm>
          <a:prstGeom prst="rect">
            <a:avLst/>
          </a:prstGeom>
          <a:noFill/>
        </p:spPr>
      </p:pic>
      <p:pic>
        <p:nvPicPr>
          <p:cNvPr id="2051" name="Picture 3" descr="C:\Users\admin\Desktop\2021-01-24-15-06-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1357298"/>
            <a:ext cx="1916054" cy="1884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Read the dialogues and put the words instead of the pictures: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138758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lphaUcPeriod"/>
            </a:pPr>
            <a:r>
              <a:rPr lang="en-US" dirty="0" smtClean="0"/>
              <a:t>-Would you like to play a board game?</a:t>
            </a:r>
          </a:p>
          <a:p>
            <a:pPr marL="514350" indent="-514350">
              <a:buAutoNum type="alphaUcPeriod"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    -Great idea! What about Monopoly?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B. – Let’s play cards.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     - No way! You always win!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C. – How about playing backgammon?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     - Oh no. I think it’s very boring.</a:t>
            </a:r>
          </a:p>
          <a:p>
            <a:pPr marL="514350" indent="-514350">
              <a:buNone/>
            </a:pPr>
            <a:endParaRPr lang="ru-RU" dirty="0"/>
          </a:p>
        </p:txBody>
      </p:sp>
      <p:pic>
        <p:nvPicPr>
          <p:cNvPr id="3074" name="Picture 2" descr="C:\Users\admin\Desktop\2021-01-24-15-28-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714488"/>
            <a:ext cx="2428892" cy="1285884"/>
          </a:xfrm>
          <a:prstGeom prst="rect">
            <a:avLst/>
          </a:prstGeom>
          <a:noFill/>
        </p:spPr>
      </p:pic>
      <p:pic>
        <p:nvPicPr>
          <p:cNvPr id="3075" name="Picture 3" descr="C:\Users\admin\Desktop\2021-01-24-15-30-3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571744"/>
            <a:ext cx="1553242" cy="1115228"/>
          </a:xfrm>
          <a:prstGeom prst="rect">
            <a:avLst/>
          </a:prstGeom>
          <a:noFill/>
        </p:spPr>
      </p:pic>
      <p:pic>
        <p:nvPicPr>
          <p:cNvPr id="3076" name="Picture 4" descr="C:\Users\admin\Desktop\2021-01-24-15-31-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4187807"/>
            <a:ext cx="2071701" cy="138433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dirty="0" smtClean="0"/>
              <a:t>D. – Do you want to play    Scrabble   with me?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    - I’m sorry, I can’t. I’ve got lots of things to do.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E) – I’ve gat a present for you.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     - Thank you. I’m mad about  jigsaw puzzles.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 descr="C:\Users\admin\Desktop\2021-01-24-15-32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428604"/>
            <a:ext cx="1785950" cy="1772457"/>
          </a:xfrm>
          <a:prstGeom prst="rect">
            <a:avLst/>
          </a:prstGeom>
          <a:noFill/>
        </p:spPr>
      </p:pic>
      <p:pic>
        <p:nvPicPr>
          <p:cNvPr id="4099" name="Picture 3" descr="C:\Users\admin\Desktop\2021-01-24-15-33-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214686"/>
            <a:ext cx="2737812" cy="2811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Identify the tenses. When do we use them?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285720" y="1219200"/>
          <a:ext cx="5286412" cy="49244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425"/>
                <a:gridCol w="2657987"/>
              </a:tblGrid>
              <a:tr h="1462971"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Present Simple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Present</a:t>
                      </a:r>
                      <a:r>
                        <a:rPr lang="en-US" dirty="0" smtClean="0"/>
                        <a:t> </a:t>
                      </a:r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Continuous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6147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643570" y="1216152"/>
            <a:ext cx="3030276" cy="49377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/>
              <a:t>a permanent state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2000" dirty="0" smtClean="0"/>
              <a:t>daily routine or habit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2000" dirty="0" smtClean="0"/>
              <a:t>an action happening now</a:t>
            </a:r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2000" dirty="0" smtClean="0"/>
              <a:t>a fixed arrangement in the near future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2000" dirty="0" smtClean="0"/>
              <a:t>annoyance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12853E-6 L -0.58264 0.19903 " pathEditMode="relative" ptsTypes="AA"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9063 0.14679 " pathEditMode="relative" ptsTypes="AA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0.00901 L -0.29288 0.0614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53 0.00347 L -0.58594 0.0034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0469 -0.06287 " pathEditMode="relative" ptsTypes="AA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Present Simple</a:t>
            </a: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spcBef>
                <a:spcPts val="0"/>
              </a:spcBef>
              <a:buNone/>
            </a:pP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every day</a:t>
            </a:r>
          </a:p>
          <a:p>
            <a:pPr algn="ctr">
              <a:spcBef>
                <a:spcPts val="0"/>
              </a:spcBef>
              <a:buNone/>
            </a:pP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  usually</a:t>
            </a:r>
          </a:p>
          <a:p>
            <a:pPr algn="ctr">
              <a:spcBef>
                <a:spcPts val="0"/>
              </a:spcBef>
              <a:buNone/>
            </a:pP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        often</a:t>
            </a:r>
          </a:p>
          <a:p>
            <a:pPr algn="ctr">
              <a:spcBef>
                <a:spcPts val="0"/>
              </a:spcBef>
              <a:buNone/>
            </a:pPr>
            <a:r>
              <a:rPr lang="en-US" sz="4000" i="1" dirty="0" smtClean="0">
                <a:latin typeface="Times New Roman" pitchFamily="18" charset="0"/>
                <a:cs typeface="Times New Roman" pitchFamily="18" charset="0"/>
              </a:rPr>
              <a:t>                      sometimes</a:t>
            </a:r>
          </a:p>
          <a:p>
            <a:pPr algn="ctr">
              <a:spcBef>
                <a:spcPts val="0"/>
              </a:spcBef>
              <a:buNone/>
            </a:pPr>
            <a:r>
              <a:rPr lang="en-US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88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(s)</a:t>
            </a:r>
            <a:endParaRPr lang="en-US" sz="8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/>
          </a:p>
        </p:txBody>
      </p:sp>
      <p:pic>
        <p:nvPicPr>
          <p:cNvPr id="5122" name="Picture 2" descr="C:\Users\admin\Desktop\2021-01-24-16-26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214290"/>
            <a:ext cx="2357454" cy="3081339"/>
          </a:xfrm>
          <a:prstGeom prst="rect">
            <a:avLst/>
          </a:prstGeom>
          <a:noFill/>
        </p:spPr>
      </p:pic>
      <p:pic>
        <p:nvPicPr>
          <p:cNvPr id="5123" name="Picture 3" descr="C:\Users\admin\Desktop\2021-01-24-16-26-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988" y="2722563"/>
            <a:ext cx="2449500" cy="3587750"/>
          </a:xfrm>
          <a:prstGeom prst="rect">
            <a:avLst/>
          </a:prstGeom>
          <a:noFill/>
        </p:spPr>
      </p:pic>
      <p:pic>
        <p:nvPicPr>
          <p:cNvPr id="5124" name="Picture 4" descr="C:\Users\admin\Desktop\2021-01-24-16-28-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3786190"/>
            <a:ext cx="3000396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Present Continuous</a:t>
            </a:r>
            <a:endParaRPr lang="ru-RU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5400" i="1" dirty="0" smtClean="0">
                <a:latin typeface="Times New Roman" pitchFamily="18" charset="0"/>
                <a:cs typeface="Times New Roman" pitchFamily="18" charset="0"/>
              </a:rPr>
              <a:t>       now</a:t>
            </a:r>
          </a:p>
          <a:p>
            <a:pPr algn="ctr">
              <a:buNone/>
            </a:pP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 be +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540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endParaRPr lang="ru-RU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admin\Desktop\2021-01-24-16-27-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2857488" cy="2200075"/>
          </a:xfrm>
          <a:prstGeom prst="rect">
            <a:avLst/>
          </a:prstGeom>
          <a:noFill/>
        </p:spPr>
      </p:pic>
      <p:pic>
        <p:nvPicPr>
          <p:cNvPr id="6147" name="Picture 3" descr="C:\Users\admin\Desktop\2021-01-24-16-11-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7" y="3912060"/>
            <a:ext cx="2786082" cy="2334736"/>
          </a:xfrm>
          <a:prstGeom prst="rect">
            <a:avLst/>
          </a:prstGeom>
          <a:noFill/>
        </p:spPr>
      </p:pic>
      <p:pic>
        <p:nvPicPr>
          <p:cNvPr id="6148" name="Picture 4" descr="C:\Users\admin\Desktop\2021-01-24-16-14-5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1571612"/>
            <a:ext cx="1593849" cy="2063688"/>
          </a:xfrm>
          <a:prstGeom prst="rect">
            <a:avLst/>
          </a:prstGeom>
          <a:noFill/>
        </p:spPr>
      </p:pic>
      <p:pic>
        <p:nvPicPr>
          <p:cNvPr id="6149" name="Picture 5" descr="C:\Users\admin\Desktop\2021-01-24-16-15-5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43450" y="3929065"/>
            <a:ext cx="2138766" cy="25320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596</TotalTime>
  <Words>300</Words>
  <PresentationFormat>Экран (4:3)</PresentationFormat>
  <Paragraphs>92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Начальная</vt:lpstr>
      <vt:lpstr>Leisure Activities</vt:lpstr>
      <vt:lpstr>Read the words, please:</vt:lpstr>
      <vt:lpstr>Match the word and the picture</vt:lpstr>
      <vt:lpstr>Match the words to make phrases and then make your own sentences</vt:lpstr>
      <vt:lpstr>Read the dialogues and put the words instead of the pictures:</vt:lpstr>
      <vt:lpstr>Слайд 6</vt:lpstr>
      <vt:lpstr>Identify the tenses. When do we use them?</vt:lpstr>
      <vt:lpstr>Present Simple</vt:lpstr>
      <vt:lpstr>Present Continuous</vt:lpstr>
      <vt:lpstr>Слайд 10</vt:lpstr>
      <vt:lpstr>Thank you for your work!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Leisure Activities</dc:title>
  <dc:creator>admin</dc:creator>
  <cp:lastModifiedBy>admin</cp:lastModifiedBy>
  <cp:revision>40</cp:revision>
  <dcterms:created xsi:type="dcterms:W3CDTF">2021-01-24T08:15:42Z</dcterms:created>
  <dcterms:modified xsi:type="dcterms:W3CDTF">2021-01-26T05:11:31Z</dcterms:modified>
</cp:coreProperties>
</file>