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23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60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2847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80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0839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859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255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409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859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34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253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681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676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28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558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61741-CE0F-470E-8965-7EDAB54C900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02A8D44-AADA-443D-ABE8-1091CCBA4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9548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  <p:sldLayoutId id="2147484033" r:id="rId13"/>
    <p:sldLayoutId id="2147484034" r:id="rId14"/>
    <p:sldLayoutId id="2147484035" r:id="rId15"/>
    <p:sldLayoutId id="21474840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42900" y="163196"/>
            <a:ext cx="5276088" cy="121285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Католическая церковь в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XI-XIII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веках.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691640"/>
            <a:ext cx="5372100" cy="5009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76" y="163195"/>
            <a:ext cx="5887974" cy="6537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2989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24128" y="0"/>
            <a:ext cx="9720072" cy="937260"/>
          </a:xfrm>
        </p:spPr>
        <p:txBody>
          <a:bodyPr/>
          <a:lstStyle/>
          <a:p>
            <a:pPr algn="ctr"/>
            <a:r>
              <a:rPr lang="ru-RU" dirty="0" smtClean="0"/>
              <a:t> Блиц-опрос.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024128" y="937260"/>
            <a:ext cx="9720073" cy="566928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smtClean="0">
                <a:cs typeface="Times New Roman" panose="02020603050405020304" pitchFamily="18" charset="0"/>
              </a:rPr>
              <a:t>-перечислите </a:t>
            </a:r>
            <a:r>
              <a:rPr lang="ru-RU" sz="2800" dirty="0" smtClean="0">
                <a:cs typeface="Times New Roman" panose="02020603050405020304" pitchFamily="18" charset="0"/>
              </a:rPr>
              <a:t>три сословия в средневековой Европе.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-дайте определение термину «индульгенция».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-что такое Великая  схизма? В каком году, веке она произошла. Запишите век на доске.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-дайте определение понятию католическая.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-дайте определение понятию православная.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-что такое святая инквизиция?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-дайте определение, кто такие еретики.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-дайте определение, что такое интердикт.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-дате определение, что такое монашеский орден.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cs typeface="Times New Roman" panose="02020603050405020304" pitchFamily="18" charset="0"/>
              </a:rPr>
              <a:t>-кто такие фанатики, а религиозные фанатики?</a:t>
            </a:r>
          </a:p>
          <a:p>
            <a:pPr>
              <a:buFont typeface="Wingdings" panose="05000000000000000000" pitchFamily="2" charset="2"/>
              <a:buChar char="v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203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44" y="155585"/>
            <a:ext cx="8985836" cy="6239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77334" y="182880"/>
            <a:ext cx="8596668" cy="19532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Крестовые походы: причины, цели, результаты.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628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05740"/>
            <a:ext cx="9395460" cy="70866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и участники.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097280"/>
            <a:ext cx="9395460" cy="553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3063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216" y="937260"/>
            <a:ext cx="6769281" cy="4776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691117" y="-122830"/>
            <a:ext cx="5923128" cy="8188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Детские крестовые походы.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218364" y="0"/>
            <a:ext cx="4967785" cy="6858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+mj-lt"/>
                <a:cs typeface="Arial" panose="020B0604020202020204" pitchFamily="34" charset="0"/>
              </a:rPr>
              <a:t>      </a:t>
            </a:r>
            <a:r>
              <a:rPr lang="ru-RU" sz="2500" dirty="0" smtClean="0">
                <a:latin typeface="+mj-lt"/>
                <a:cs typeface="Arial" panose="020B0604020202020204" pitchFamily="34" charset="0"/>
              </a:rPr>
              <a:t>В 1212 году  в крестовый поход </a:t>
            </a:r>
            <a:r>
              <a:rPr lang="ru-RU" sz="2500" dirty="0">
                <a:latin typeface="+mj-lt"/>
                <a:cs typeface="Arial" panose="020B0604020202020204" pitchFamily="34" charset="0"/>
              </a:rPr>
              <a:t>о</a:t>
            </a:r>
            <a:r>
              <a:rPr lang="ru-RU" sz="2500" dirty="0" smtClean="0">
                <a:latin typeface="+mj-lt"/>
                <a:cs typeface="Arial" panose="020B0604020202020204" pitchFamily="34" charset="0"/>
              </a:rPr>
              <a:t>тправились дети освобождать гроб Господень, как символ христианской чистоты и безгрешности.</a:t>
            </a:r>
          </a:p>
          <a:p>
            <a:pPr algn="just"/>
            <a:r>
              <a:rPr lang="ru-RU" sz="2500" dirty="0" smtClean="0">
                <a:latin typeface="+mj-lt"/>
                <a:cs typeface="Arial" panose="020B0604020202020204" pitchFamily="34" charset="0"/>
              </a:rPr>
              <a:t>     По дороге многие умерли от голода и жажды, в Генуе и Марселе благородные купцы посадили их на корабли, чтобы отправить в Палестину, но некоторые корабли, попав в бурю затонули, а уцелевшие пристали к берегу в Северной Африке. Уцелевшие дети  здесь будут проданы в рабство.</a:t>
            </a:r>
          </a:p>
        </p:txBody>
      </p:sp>
    </p:spTree>
    <p:extLst>
      <p:ext uri="{BB962C8B-B14F-4D97-AF65-F5344CB8AC3E}">
        <p14:creationId xmlns:p14="http://schemas.microsoft.com/office/powerpoint/2010/main" val="74316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659" y="68064"/>
            <a:ext cx="9076785" cy="6584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6815128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117</TotalTime>
  <Words>184</Words>
  <Application>Microsoft Office PowerPoint</Application>
  <PresentationFormat>Широкоэкранный</PresentationFormat>
  <Paragraphs>17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Times New Roman</vt:lpstr>
      <vt:lpstr>Trebuchet MS</vt:lpstr>
      <vt:lpstr>Wingdings</vt:lpstr>
      <vt:lpstr>Wingdings 3</vt:lpstr>
      <vt:lpstr>Грань</vt:lpstr>
      <vt:lpstr>Католическая церковь в XI-XIII веках.</vt:lpstr>
      <vt:lpstr> Блиц-опрос.</vt:lpstr>
      <vt:lpstr>Крестовые походы: причины, цели, результаты.</vt:lpstr>
      <vt:lpstr>Цели и участники.</vt:lpstr>
      <vt:lpstr>Детские крестовые походы.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21</cp:revision>
  <dcterms:created xsi:type="dcterms:W3CDTF">2019-10-10T06:53:19Z</dcterms:created>
  <dcterms:modified xsi:type="dcterms:W3CDTF">2019-10-10T14:02:26Z</dcterms:modified>
</cp:coreProperties>
</file>