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1" r:id="rId7"/>
    <p:sldId id="262" r:id="rId8"/>
    <p:sldId id="263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476672"/>
            <a:ext cx="68407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Урок литературного чтения</a:t>
            </a:r>
          </a:p>
          <a:p>
            <a:pPr algn="ctr"/>
            <a:endParaRPr lang="ru-RU" sz="54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</a:endParaRPr>
          </a:p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3 класс</a:t>
            </a:r>
          </a:p>
        </p:txBody>
      </p:sp>
    </p:spTree>
    <p:extLst>
      <p:ext uri="{BB962C8B-B14F-4D97-AF65-F5344CB8AC3E}">
        <p14:creationId xmlns:p14="http://schemas.microsoft.com/office/powerpoint/2010/main" val="243151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50344" y="1628800"/>
            <a:ext cx="7272808" cy="2304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latin typeface="Georgia" pitchFamily="18" charset="0"/>
              </a:rPr>
              <a:t>Без природы в мире людям</a:t>
            </a:r>
          </a:p>
          <a:p>
            <a:pPr algn="ctr"/>
            <a:r>
              <a:rPr lang="ru-RU" sz="3200" b="1" i="1" dirty="0">
                <a:latin typeface="Georgia" pitchFamily="18" charset="0"/>
              </a:rPr>
              <a:t>Даже дня прожить нельзя.</a:t>
            </a:r>
          </a:p>
          <a:p>
            <a:pPr algn="ctr"/>
            <a:r>
              <a:rPr lang="ru-RU" sz="3200" b="1" i="1" dirty="0">
                <a:latin typeface="Georgia" pitchFamily="18" charset="0"/>
              </a:rPr>
              <a:t>Так давайте к ней мы будем</a:t>
            </a:r>
          </a:p>
          <a:p>
            <a:pPr algn="ctr"/>
            <a:r>
              <a:rPr lang="ru-RU" sz="3200" b="1" i="1" dirty="0">
                <a:latin typeface="Georgia" pitchFamily="18" charset="0"/>
              </a:rPr>
              <a:t>Относиться как друзья.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59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04" y="764703"/>
            <a:ext cx="6192688" cy="298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93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18037" y="764704"/>
            <a:ext cx="8208912" cy="44644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Georgia" pitchFamily="18" charset="0"/>
              </a:rPr>
              <a:t>Михаил Михайлович Пришвин</a:t>
            </a:r>
          </a:p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400" b="1" dirty="0">
                <a:latin typeface="Georgia" pitchFamily="18" charset="0"/>
              </a:rPr>
              <a:t>Василий Иванович Белов</a:t>
            </a:r>
          </a:p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400" b="1" dirty="0">
                <a:latin typeface="Georgia" pitchFamily="18" charset="0"/>
              </a:rPr>
              <a:t>Виталий Валентинович Бианки</a:t>
            </a:r>
          </a:p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400" b="1" dirty="0">
                <a:latin typeface="Georgia" pitchFamily="18" charset="0"/>
              </a:rPr>
              <a:t>Иван Сергеевич Соколов-Микитов</a:t>
            </a:r>
          </a:p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400" b="1" dirty="0">
                <a:latin typeface="Georgia" pitchFamily="18" charset="0"/>
              </a:rPr>
              <a:t>Виктор Петрович Астафьев</a:t>
            </a:r>
          </a:p>
          <a:p>
            <a:pPr algn="ctr"/>
            <a:endParaRPr lang="ru-RU" sz="2400" b="1" dirty="0">
              <a:latin typeface="Georgia" pitchFamily="18" charset="0"/>
            </a:endParaRPr>
          </a:p>
          <a:p>
            <a:pPr algn="ctr"/>
            <a:r>
              <a:rPr lang="ru-RU" sz="2400" b="1" dirty="0">
                <a:latin typeface="Georgia" pitchFamily="18" charset="0"/>
              </a:rPr>
              <a:t>Виктор Юзефович Драгунский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12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82292" y="908720"/>
            <a:ext cx="82089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lvl="0" indent="-514350">
              <a:buFontTx/>
              <a:buAutoNum type="arabicPeriod"/>
            </a:pPr>
            <a:endParaRPr lang="ru-RU" sz="2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514350" lvl="0" indent="-514350">
              <a:buFontTx/>
              <a:buAutoNum type="arabicPeriod"/>
            </a:pPr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</a:rPr>
              <a:t>В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. И. Белов «Малька провинилась»</a:t>
            </a:r>
          </a:p>
          <a:p>
            <a:endParaRPr lang="ru-RU" sz="2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2292" y="1988840"/>
            <a:ext cx="82089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800" b="1" dirty="0" smtClean="0">
              <a:latin typeface="Georgia" pitchFamily="18" charset="0"/>
            </a:endParaRPr>
          </a:p>
          <a:p>
            <a:pPr lvl="0" algn="just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</a:rPr>
              <a:t>2. В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. В. Бианки «Мышонок Пик»</a:t>
            </a:r>
          </a:p>
          <a:p>
            <a:endParaRPr lang="ru-RU" sz="800" b="1" dirty="0">
              <a:latin typeface="Georgia" pitchFamily="18" charset="0"/>
            </a:endParaRPr>
          </a:p>
          <a:p>
            <a:endParaRPr lang="ru-RU" sz="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2292" y="3040998"/>
            <a:ext cx="82089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lvl="0" algn="just"/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</a:rPr>
              <a:t>3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. В. П. Астафьев «</a:t>
            </a:r>
            <a:r>
              <a:rPr lang="ru-RU" sz="2800" b="1" dirty="0" err="1">
                <a:solidFill>
                  <a:prstClr val="black"/>
                </a:solidFill>
                <a:latin typeface="Georgia" pitchFamily="18" charset="0"/>
              </a:rPr>
              <a:t>Капалуха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» </a:t>
            </a:r>
          </a:p>
          <a:p>
            <a:endParaRPr lang="ru-RU" sz="2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2292" y="4077072"/>
            <a:ext cx="82089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333625" lvl="0" indent="-2333625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2333625" lvl="0" indent="-2333625"/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</a:rPr>
              <a:t>4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. В. Ю. Драгунский «Он живой и                     светится»</a:t>
            </a:r>
          </a:p>
          <a:p>
            <a:endParaRPr lang="ru-RU" sz="2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2292" y="5085184"/>
            <a:ext cx="820891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1433513" lvl="0" indent="-1433513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endParaRPr lang="ru-RU" sz="8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endParaRPr lang="ru-RU" sz="800" b="1" dirty="0">
              <a:solidFill>
                <a:prstClr val="black"/>
              </a:solidFill>
              <a:latin typeface="Georgia" pitchFamily="18" charset="0"/>
            </a:endParaRPr>
          </a:p>
          <a:p>
            <a:pPr marL="1433513" lvl="0" indent="-1433513"/>
            <a:r>
              <a:rPr lang="ru-RU" sz="2800" b="1" dirty="0" smtClean="0">
                <a:solidFill>
                  <a:prstClr val="black"/>
                </a:solidFill>
                <a:latin typeface="Georgia" pitchFamily="18" charset="0"/>
              </a:rPr>
              <a:t>5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. И. С. Соколов – Микитов  «</a:t>
            </a:r>
            <a:r>
              <a:rPr lang="ru-RU" sz="2800" b="1" dirty="0" err="1">
                <a:solidFill>
                  <a:prstClr val="black"/>
                </a:solidFill>
                <a:latin typeface="Georgia" pitchFamily="18" charset="0"/>
              </a:rPr>
              <a:t>Листопадничек</a:t>
            </a:r>
            <a:r>
              <a:rPr lang="ru-RU" sz="2800" b="1" dirty="0">
                <a:solidFill>
                  <a:prstClr val="black"/>
                </a:solidFill>
                <a:latin typeface="Georgia" pitchFamily="18" charset="0"/>
              </a:rPr>
              <a:t>» </a:t>
            </a:r>
          </a:p>
          <a:p>
            <a:endParaRPr lang="ru-RU" sz="2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73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Мои документы\ШКОЛА\ОТКРЫТЫЙ УРОК\2019\sddefault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9" t="32988" r="17544" b="17660"/>
          <a:stretch/>
        </p:blipFill>
        <p:spPr bwMode="auto">
          <a:xfrm>
            <a:off x="971600" y="2031810"/>
            <a:ext cx="7560839" cy="4680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1" y="1058337"/>
            <a:ext cx="77048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prstClr val="black"/>
                </a:solidFill>
                <a:latin typeface="Georgia" pitchFamily="18" charset="0"/>
              </a:rPr>
              <a:t>В. П. Астафьев «</a:t>
            </a:r>
            <a:r>
              <a:rPr lang="ru-RU" sz="4000" b="1" dirty="0" err="1">
                <a:solidFill>
                  <a:prstClr val="black"/>
                </a:solidFill>
                <a:latin typeface="Georgia" pitchFamily="18" charset="0"/>
              </a:rPr>
              <a:t>Капалуха</a:t>
            </a:r>
            <a:r>
              <a:rPr lang="ru-RU" sz="4000" b="1" dirty="0">
                <a:solidFill>
                  <a:prstClr val="black"/>
                </a:solidFill>
                <a:latin typeface="Georgia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46035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9024" y="974631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prstClr val="black"/>
                </a:solidFill>
                <a:latin typeface="Georgia" pitchFamily="18" charset="0"/>
              </a:rPr>
              <a:t>В. В. Бианки «Мышонок Пик»</a:t>
            </a:r>
          </a:p>
        </p:txBody>
      </p:sp>
      <p:pic>
        <p:nvPicPr>
          <p:cNvPr id="7" name="Рисунок 6" descr="D:\Мои документы\ШКОЛА\ОТКРЫТЫЙ УРОК\2019\i_00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637" y="1739795"/>
            <a:ext cx="6998222" cy="466882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29759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:\Мои документы\ШКОЛА\ОТКРЫТЫЙ УРОК\2019\f77d3508601e2433f4c4de499b48b8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112" y="1594694"/>
            <a:ext cx="7200800" cy="50746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7245" y="188640"/>
            <a:ext cx="87849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dirty="0">
              <a:solidFill>
                <a:prstClr val="black"/>
              </a:solidFill>
              <a:latin typeface="Georgia" pitchFamily="18" charset="0"/>
            </a:endParaRP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  <a:latin typeface="Georgia" pitchFamily="18" charset="0"/>
              </a:rPr>
              <a:t> </a:t>
            </a:r>
            <a:r>
              <a:rPr lang="ru-RU" sz="3600" b="1" dirty="0">
                <a:solidFill>
                  <a:prstClr val="black"/>
                </a:solidFill>
                <a:latin typeface="Georgia" pitchFamily="18" charset="0"/>
              </a:rPr>
              <a:t>И. С. Соколов – Микитов  «</a:t>
            </a:r>
            <a:r>
              <a:rPr lang="ru-RU" sz="3600" b="1" dirty="0" err="1">
                <a:solidFill>
                  <a:prstClr val="black"/>
                </a:solidFill>
                <a:latin typeface="Georgia" pitchFamily="18" charset="0"/>
              </a:rPr>
              <a:t>Листопадничек</a:t>
            </a:r>
            <a:r>
              <a:rPr lang="ru-RU" sz="3600" b="1" dirty="0">
                <a:solidFill>
                  <a:prstClr val="black"/>
                </a:solidFill>
                <a:latin typeface="Georgia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79424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D:\Мои документы\ШКОЛА\ОТКРЫТЫЙ УРОК\2019\unnam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381" y="1628800"/>
            <a:ext cx="6336704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7245" y="188640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dirty="0">
              <a:solidFill>
                <a:prstClr val="black"/>
              </a:solidFill>
              <a:latin typeface="Georgia" pitchFamily="18" charset="0"/>
            </a:endParaRPr>
          </a:p>
          <a:p>
            <a:pPr lvl="0" algn="ctr"/>
            <a:r>
              <a:rPr lang="ru-RU" sz="3600" b="1" dirty="0">
                <a:solidFill>
                  <a:prstClr val="black"/>
                </a:solidFill>
                <a:latin typeface="Georgia" pitchFamily="18" charset="0"/>
              </a:rPr>
              <a:t> В. Ю. Драгунский </a:t>
            </a:r>
            <a:endParaRPr lang="ru-RU" sz="3600" b="1" dirty="0" smtClean="0">
              <a:solidFill>
                <a:prstClr val="black"/>
              </a:solidFill>
              <a:latin typeface="Georgia" pitchFamily="18" charset="0"/>
            </a:endParaRPr>
          </a:p>
          <a:p>
            <a:pPr lvl="0" algn="ctr"/>
            <a:r>
              <a:rPr lang="ru-RU" sz="3600" b="1" dirty="0" smtClean="0">
                <a:solidFill>
                  <a:prstClr val="black"/>
                </a:solidFill>
                <a:latin typeface="Georgia" pitchFamily="18" charset="0"/>
              </a:rPr>
              <a:t>«Он </a:t>
            </a:r>
            <a:r>
              <a:rPr lang="ru-RU" sz="3600" b="1" dirty="0">
                <a:solidFill>
                  <a:prstClr val="black"/>
                </a:solidFill>
                <a:latin typeface="Georgia" pitchFamily="18" charset="0"/>
              </a:rPr>
              <a:t>живой и светится»</a:t>
            </a:r>
          </a:p>
          <a:p>
            <a:pPr lvl="0" algn="ctr"/>
            <a:endParaRPr lang="ru-RU" sz="3600" b="1" dirty="0">
              <a:solidFill>
                <a:prstClr val="black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38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ШКОЛА\ОТКРЫТЫЙ УРОК\2019\24435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4"/>
            <a:ext cx="9173497" cy="684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783783" y="980728"/>
            <a:ext cx="7632848" cy="47525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207907"/>
              </p:ext>
            </p:extLst>
          </p:nvPr>
        </p:nvGraphicFramePr>
        <p:xfrm>
          <a:off x="1107822" y="1556792"/>
          <a:ext cx="6984769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4979"/>
                <a:gridCol w="634979"/>
                <a:gridCol w="634979"/>
                <a:gridCol w="634979"/>
                <a:gridCol w="634979"/>
                <a:gridCol w="634979"/>
                <a:gridCol w="634979"/>
                <a:gridCol w="634979"/>
                <a:gridCol w="634979"/>
                <a:gridCol w="634979"/>
                <a:gridCol w="634979"/>
              </a:tblGrid>
              <a:tr h="513057">
                <a:tc gridSpan="4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М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л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ь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к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13057">
                <a:tc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Ф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ё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д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о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р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305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к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п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л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у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х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</a:tr>
              <a:tr h="513057">
                <a:tc gridSpan="3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б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о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б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р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ы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</a:tr>
              <a:tr h="513057">
                <a:tc gridSpan="4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Д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е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н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и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с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к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513057">
                <a:tc rowSpan="3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з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й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ц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ы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</a:tr>
              <a:tr h="513057">
                <a:tc v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в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ы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д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р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а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513057">
                <a:tc v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6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179</Words>
  <Application>Microsoft Office PowerPoint</Application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Юлия</cp:lastModifiedBy>
  <cp:revision>15</cp:revision>
  <dcterms:created xsi:type="dcterms:W3CDTF">2019-03-20T16:23:25Z</dcterms:created>
  <dcterms:modified xsi:type="dcterms:W3CDTF">2019-03-21T14:54:35Z</dcterms:modified>
</cp:coreProperties>
</file>