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3" r:id="rId5"/>
    <p:sldId id="264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276872"/>
            <a:ext cx="864096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Управленческий проект </a:t>
            </a:r>
            <a:br>
              <a:rPr lang="ru-RU" b="1" dirty="0"/>
            </a:br>
            <a:r>
              <a:rPr lang="ru-RU" sz="4900" b="1" dirty="0"/>
              <a:t>«</a:t>
            </a:r>
            <a:r>
              <a:rPr lang="ru-RU" sz="3100" b="1" dirty="0"/>
              <a:t>ПОДДЕРЖКА ПРОФЕССИОНАЛЬНОГО РОСТА УЧИТЕЛЕЙ В ОБЛАСТИ ОРГАНИЗАЦИИ ИССЛЕДОВАТЕЛЬСКОЙ И ПРОЕКТНОЙ ДЕЯТЕЛЬНОСТИ УЧАЩИХСЯ</a:t>
            </a:r>
            <a:r>
              <a:rPr lang="ru-RU" sz="4900" b="1" dirty="0"/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013176"/>
            <a:ext cx="6400800" cy="1152128"/>
          </a:xfrm>
        </p:spPr>
        <p:txBody>
          <a:bodyPr>
            <a:normAutofit/>
          </a:bodyPr>
          <a:lstStyle/>
          <a:p>
            <a:pPr algn="r"/>
            <a:r>
              <a:rPr lang="ru-RU" sz="2100" dirty="0"/>
              <a:t>Шиховцова Гульнара </a:t>
            </a:r>
            <a:r>
              <a:rPr lang="ru-RU" sz="2100" dirty="0" err="1"/>
              <a:t>Асхатовна</a:t>
            </a:r>
            <a:r>
              <a:rPr lang="ru-RU" sz="2000" dirty="0"/>
              <a:t>, </a:t>
            </a:r>
          </a:p>
          <a:p>
            <a:pPr algn="r"/>
            <a:r>
              <a:rPr lang="ru-RU" sz="2000" dirty="0"/>
              <a:t>Руководитель ПЦК учителей математики и информатики </a:t>
            </a:r>
          </a:p>
          <a:p>
            <a:pPr algn="r"/>
            <a:r>
              <a:rPr lang="ru-RU" sz="2000" dirty="0"/>
              <a:t>МБОУ гимназии имени Ф.К.Салманова</a:t>
            </a:r>
          </a:p>
        </p:txBody>
      </p:sp>
    </p:spTree>
    <p:extLst>
      <p:ext uri="{BB962C8B-B14F-4D97-AF65-F5344CB8AC3E}">
        <p14:creationId xmlns:p14="http://schemas.microsoft.com/office/powerpoint/2010/main" val="2053622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19D12-B484-4008-8AB6-BBDCF56AA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E22DB9-B243-41BD-9AC8-0A31BA2CF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905061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VIII Всероссийский конкурс научно-исследовательских работ обучающихся  «Наследие Моей Страны»">
            <a:extLst>
              <a:ext uri="{FF2B5EF4-FFF2-40B4-BE49-F238E27FC236}">
                <a16:creationId xmlns:a16="http://schemas.microsoft.com/office/drawing/2014/main" id="{03A01311-8655-44B9-8FD9-10C11C407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785" y="1778219"/>
            <a:ext cx="3065215" cy="265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/>
              <a:t>Исследовательская и проектная работа школьников </a:t>
            </a:r>
          </a:p>
        </p:txBody>
      </p:sp>
      <p:pic>
        <p:nvPicPr>
          <p:cNvPr id="1026" name="Picture 2" descr="III Международный конкурс исследовательских работ школьников “Science Start  2022”, 03.01.-30.12.2022 - SСHOOLSTARS">
            <a:extLst>
              <a:ext uri="{FF2B5EF4-FFF2-40B4-BE49-F238E27FC236}">
                <a16:creationId xmlns:a16="http://schemas.microsoft.com/office/drawing/2014/main" id="{EBDABDF7-C521-4DF4-B1B8-6FB5D7F63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5894708" cy="416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Агинское | Работы юных исследователей Агинского округа составят конкуренцию  в форуме «Шаг в будущее-2022» - БезФормата">
            <a:extLst>
              <a:ext uri="{FF2B5EF4-FFF2-40B4-BE49-F238E27FC236}">
                <a16:creationId xmlns:a16="http://schemas.microsoft.com/office/drawing/2014/main" id="{98D0970C-FFB1-4B3F-93DA-330834B3F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300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76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/>
              <a:t>Актуальность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marL="0" indent="355600" algn="just">
              <a:buNone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показывает 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пути научно-методического сопровождения педагога в его профессиональном развитии с учетом инновационных подходов и федеральных образовательных стандартов к организации методической работы в школе.</a:t>
            </a:r>
            <a:endParaRPr lang="ru-RU" sz="4400" dirty="0"/>
          </a:p>
        </p:txBody>
      </p:sp>
      <p:pic>
        <p:nvPicPr>
          <p:cNvPr id="2050" name="Picture 2" descr="ФГОС">
            <a:extLst>
              <a:ext uri="{FF2B5EF4-FFF2-40B4-BE49-F238E27FC236}">
                <a16:creationId xmlns:a16="http://schemas.microsoft.com/office/drawing/2014/main" id="{19F69147-7EFA-4A00-8119-DBC977DF6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65104"/>
            <a:ext cx="3641084" cy="129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28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b="1" dirty="0"/>
              <a:t>Цели и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разработка, апробация и внедрение модели управления профессиональным развитием педагогов в области исследовательской и проектной культуры общеобразовательной средней школы.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/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Наладить сбор и систематизацию материала о наиболее типичных профессиональных затруднениях учителей математики и информатики при организации проектной и исследовательской деятельности учащихся.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В системе работы предметно-цикловой комиссии предусмотреть коррекционные мероприятия по преодолению профессиональных затруднений учителей.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Разработать и реализовать обучающие программы по освоению проектных и исследовательских компетенций.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Включить наиболее квалифицированных педагогов в проведение мастер-классов, семинаров, консультаций для коллег.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9759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/>
              <a:t>Мероприятия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DC57E1F-3367-45AA-859D-4A89102D7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15" y="1628800"/>
            <a:ext cx="879618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104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/>
              <a:t>Мероприятия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FD7200-8598-4B45-98B6-009D2D03E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57" y="1412776"/>
            <a:ext cx="7941568" cy="486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95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/>
              <a:t>Мероприятия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1FD9470-C85D-4DC3-B11F-61AE28C65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64" y="1412776"/>
            <a:ext cx="8341287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595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/>
              <a:t>Мероприятия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DA89B8D-C34E-47C0-AEC4-E1118FBDD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700808"/>
            <a:ext cx="8273260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030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4151DC-7915-46C5-9352-6DD992495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68E189-8383-4E36-984B-5E3A54F71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96552" y="1600200"/>
            <a:ext cx="9540552" cy="5069160"/>
          </a:xfrm>
        </p:spPr>
        <p:txBody>
          <a:bodyPr>
            <a:normAutofit fontScale="92500" lnSpcReduction="10000"/>
          </a:bodyPr>
          <a:lstStyle/>
          <a:p>
            <a:pPr marL="742950" lvl="1" indent="-285750" algn="just">
              <a:lnSpc>
                <a:spcPct val="107000"/>
              </a:lnSpc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Будет создана система непрерывного повышения квалификации работников через развитие творческих способностей личности педагога как фактора совершенствования интеллектуального и духовного потенциала общества;</a:t>
            </a:r>
            <a:endParaRPr lang="ru-RU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банка данных по вопросам теоретических основ и результатов творческой деятельности педагогов в области содержания и методов образования с использованием всех современных видов носителей информации;</a:t>
            </a:r>
            <a:endParaRPr lang="ru-RU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 предметно-цикловой комиссии математиков и </a:t>
            </a:r>
            <a:r>
              <a:rPr lang="ru-RU" sz="1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информатиков</a:t>
            </a:r>
            <a:r>
              <a:rPr lang="ru-RU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посетят курсовую подготовку по исследовательскому направлению;</a:t>
            </a:r>
            <a:endParaRPr lang="ru-RU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 посетят семинары, мастер-классы, индивидуальные консультации, смогут сами транслировать свой опыт;</a:t>
            </a:r>
            <a:endParaRPr lang="ru-RU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весне 2023 года каждый педагог ПЦК будет являться научным руководителем как минимум одного исследовательского проекта; </a:t>
            </a:r>
            <a:endParaRPr lang="ru-RU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Весной 2023 года педагогами ПЦК будет представлено как минимум 5 научно-исследовательских работ на гимназическом конкурсе «Светочи России». В результате управленческих решений будет занято как минимум одно призовое место.</a:t>
            </a:r>
            <a:endParaRPr lang="ru-RU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Будет создана творческая атмосфера, культивирование интереса к новшествам, инициирование новшеств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980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лавнейшая">
      <a:majorFont>
        <a:latin typeface="Times New Roman"/>
        <a:ea typeface="DejaVu Sans"/>
        <a:cs typeface="DejaVu Sans"/>
      </a:majorFont>
      <a:minorFont>
        <a:latin typeface="Times New Roman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310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Управленческий проект  «ПОДДЕРЖКА ПРОФЕССИОНАЛЬНОГО РОСТА УЧИТЕЛЕЙ В ОБЛАСТИ ОРГАНИЗАЦИИ ИССЛЕДОВАТЕЛЬСКОЙ И ПРОЕКТНОЙ ДЕЯТЕЛЬНОСТИ УЧАЩИХСЯ»</vt:lpstr>
      <vt:lpstr>Исследовательская и проектная работа школьников </vt:lpstr>
      <vt:lpstr>Актуальность проекта</vt:lpstr>
      <vt:lpstr>Цели и задачи</vt:lpstr>
      <vt:lpstr>Мероприятия</vt:lpstr>
      <vt:lpstr>Мероприятия</vt:lpstr>
      <vt:lpstr>Мероприятия</vt:lpstr>
      <vt:lpstr>Мероприятия</vt:lpstr>
      <vt:lpstr>Результаты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 «Развитие картографической компетентности учащихся 7-х классов на уроках географии»</dc:title>
  <dc:creator>Ходунова Анна Викторовна</dc:creator>
  <cp:lastModifiedBy>Гульнара Шиховцова</cp:lastModifiedBy>
  <cp:revision>19</cp:revision>
  <dcterms:created xsi:type="dcterms:W3CDTF">2016-03-15T03:11:59Z</dcterms:created>
  <dcterms:modified xsi:type="dcterms:W3CDTF">2022-04-21T15:58:57Z</dcterms:modified>
</cp:coreProperties>
</file>