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1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77" r:id="rId4"/>
    <p:sldId id="285" r:id="rId5"/>
    <p:sldId id="286" r:id="rId6"/>
    <p:sldId id="292" r:id="rId7"/>
    <p:sldId id="287" r:id="rId8"/>
    <p:sldId id="288" r:id="rId9"/>
    <p:sldId id="289" r:id="rId10"/>
    <p:sldId id="290" r:id="rId11"/>
    <p:sldId id="295" r:id="rId12"/>
    <p:sldId id="291" r:id="rId13"/>
    <p:sldId id="293" r:id="rId14"/>
    <p:sldId id="278" r:id="rId15"/>
    <p:sldId id="294" r:id="rId16"/>
    <p:sldId id="279" r:id="rId17"/>
    <p:sldId id="280" r:id="rId18"/>
    <p:sldId id="281" r:id="rId19"/>
    <p:sldId id="282" r:id="rId20"/>
    <p:sldId id="283" r:id="rId21"/>
    <p:sldId id="28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47" d="100"/>
          <a:sy n="47" d="100"/>
        </p:scale>
        <p:origin x="-3030" y="-14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7886AC-BEFB-FB9A-F60D-5E27A0279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1392F06-8AFF-0854-49FB-FFF984B3CF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FEB5A9A-DC6F-D07D-8A4F-14ED994AF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D2B0E2-5242-C414-258F-FE95524A3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D7DB76F-0E65-CDC0-A571-3272B877B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xmlns="" id="{70F7C553-6FB3-61D6-56FC-BEE4BFD3DA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2525" y="1295400"/>
            <a:ext cx="3990975" cy="3543300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xmlns="" id="{5D5E6E15-4BE6-5F12-552F-31AD287BC1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72250" y="1295400"/>
            <a:ext cx="3619500" cy="3313113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7">
            <a:extLst>
              <a:ext uri="{FF2B5EF4-FFF2-40B4-BE49-F238E27FC236}">
                <a16:creationId xmlns:a16="http://schemas.microsoft.com/office/drawing/2014/main" xmlns="" id="{FDA2CB87-3FE5-85EF-3A42-7E26C847FA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19487" y="1389857"/>
            <a:ext cx="3990975" cy="35433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6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6121B1-CFCF-9A73-06D2-94CFE1699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4272EA1-2632-6FB1-0F98-881BC4F05C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C50C326-A347-EA15-DDB4-74A8593F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FDA951C-8630-B900-8514-7C1CD54D0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39E786D-7366-5E8E-560E-41DA5291E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025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5C51C111-25AC-BFB9-4711-B58AC7D016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58DE686-DB4F-2C19-B7FC-4B9A252E32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614165A-5998-0072-D16B-2610E9283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C5141C2-3AD3-E9F0-9226-B63533A90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6C3269F-3F0B-5A8F-20D9-F4B554667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102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68DEA9-A78C-C7EB-1738-7DC2F680B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8AFB597-7783-4DC0-F243-9DD8FEBED6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8905A67-452F-97D7-A8F3-1CF09CDDE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488C695-F681-634C-AB1C-AD50289AF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25F443B-B963-88B3-F8D1-938C88159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921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052E35-A22F-7812-606F-A4E917EDB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7B830B5-A584-0AB3-8302-A987E5B71A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B77D5F6-2AF1-8A43-79B9-A5255D62C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70B624E-DE09-9F30-7D94-3F4ADFE53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8AE5124-E1D1-0151-D0F6-6D024C8B5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64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AFD5F7-BAF3-53FE-64E7-202D547A6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3FFDBF4-8FA0-F1CF-C9D2-D44CC56872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7CF92A6-AF6F-EC6C-0281-E3631EC322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BDB9810-F92B-8C18-7894-243444697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8D929DF-71E7-C01D-DC91-96B548DB0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1CEC2C1-5E9B-83DB-7F62-CB847ECD9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797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ACB2F6-063D-29E2-C9F0-BC4C7FA99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DEC8C49-340C-2DEE-0C68-196126096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62FD76D-E8B2-AF02-C488-D8F73567EC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B8EA129-9158-DDD5-1A3C-251D461CBC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83E5D4A2-5DFA-DA22-F20B-721D86C9BA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8423BAF-968B-EC62-5367-A9A4297B8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E6916518-EFDF-B6CC-ED35-4CCBC6A89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A68ABAD-78DF-E0B0-ABB6-EA557CD93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871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38EC79-10A2-66A5-297F-0F2F6FD98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5D7371C-2DFD-C2A9-5BDB-A000CCB33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953F5C8-77A8-D1C7-1450-E0E15283E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83B9E4D-A439-D462-C5E5-A1005069C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98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6DD9079-7837-4AD0-52EA-46CEF49C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261E1CF-51B8-353C-F66B-D92FAF9CE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3DF23A7-DB3A-EDAB-BF38-BAB1D1CE0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446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36AFD1-01C6-851E-41E5-9FA17358A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7C2C6D9-5FEB-885C-34F8-120EDE93F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FB6D0E1-F43E-C88E-6618-27B89C4088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F7BA160-5E01-20B3-15FB-451E4B51B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F66DB3A-8EC6-68B2-2693-593B1AC66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37D0F29-BB39-310F-8AEF-A6F87814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67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C1F46A-D20E-FE4D-CE28-977EEDE8E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9C763CE-7594-1C2D-9E46-D79A3F6A61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B1155C3-3C5C-AE8E-7E21-D794B5917F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3396E59-B235-E080-FB91-91E02F3A1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7A1B259-8274-5C8B-1FF4-DA5FFB095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24DB481-904A-C6CD-2026-B227DBF88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719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t="-7000" r="-3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32C783-6342-7F08-A8FF-AC43912CC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7BBB5A2-C4C1-FE4B-F18D-B807E730C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CBB35F-CE72-CE13-4EA0-5D04995624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2CD7D2-FC2A-41AD-A1C3-B53FA86375B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0BD2502-5E58-5B6B-F905-85332008C5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0402C80-4A9A-EE54-DC4F-64711CF2EC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EDE28F-2044-4AE0-BF1F-D0D61AF3C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503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F2E2B79-9881-2D3A-A5F6-2C1F88C46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83E6B8DA-54BA-B21D-747C-F543C3899BC6}"/>
              </a:ext>
            </a:extLst>
          </p:cNvPr>
          <p:cNvGrpSpPr/>
          <p:nvPr/>
        </p:nvGrpSpPr>
        <p:grpSpPr>
          <a:xfrm>
            <a:off x="1665514" y="560519"/>
            <a:ext cx="9422886" cy="1790795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29552BDF-A513-6967-F78E-F348C6FCD228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7EC0FE26-BB90-EEE2-84D1-36B6E3B6E15D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7FA2CE-55E1-1E75-2ABB-2C7CA1C1D1E4}"/>
              </a:ext>
            </a:extLst>
          </p:cNvPr>
          <p:cNvSpPr txBox="1"/>
          <p:nvPr/>
        </p:nvSpPr>
        <p:spPr>
          <a:xfrm>
            <a:off x="1600199" y="653143"/>
            <a:ext cx="94052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Осенняя сказка своими руками</a:t>
            </a:r>
            <a:endParaRPr lang="ru-RU" sz="5400" b="1" dirty="0">
              <a:solidFill>
                <a:srgbClr val="FF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pic>
        <p:nvPicPr>
          <p:cNvPr id="4" name="Рисунок 3" descr="Изображение выглядит как одежда, улыбка, Человеческое лицо, мультфильм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9F6AB168-4DC0-E174-5385-53F110011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566" y="3429000"/>
            <a:ext cx="3489434" cy="35419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3120" y="2153920"/>
            <a:ext cx="109321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                   </a:t>
            </a:r>
            <a:endParaRPr lang="ru-RU" sz="800" dirty="0" smtClean="0">
              <a:latin typeface="Arial Black" panose="020B0A04020102020204" pitchFamily="34" charset="0"/>
            </a:endParaRPr>
          </a:p>
          <a:p>
            <a:r>
              <a:rPr lang="ru-RU" sz="800" b="1" dirty="0">
                <a:latin typeface="Arial Black" panose="020B0A04020102020204" pitchFamily="34" charset="0"/>
              </a:rPr>
              <a:t> </a:t>
            </a:r>
            <a:r>
              <a:rPr lang="ru-RU" sz="800" b="1" dirty="0" smtClean="0">
                <a:latin typeface="Arial Black" panose="020B0A04020102020204" pitchFamily="34" charset="0"/>
              </a:rPr>
              <a:t>                                                                                              </a:t>
            </a:r>
            <a:r>
              <a:rPr lang="ru-RU" sz="3200" b="1" dirty="0" smtClean="0">
                <a:latin typeface="Arial Narrow" panose="020B0606020202030204" pitchFamily="34" charset="0"/>
              </a:rPr>
              <a:t>Мастер – класс для</a:t>
            </a:r>
          </a:p>
          <a:p>
            <a:r>
              <a:rPr lang="ru-RU" sz="3200" b="1" dirty="0" smtClean="0">
                <a:latin typeface="Arial Narrow" panose="020B0606020202030204" pitchFamily="34" charset="0"/>
              </a:rPr>
              <a:t>воспитанников </a:t>
            </a:r>
            <a:r>
              <a:rPr lang="ru-RU" sz="3200" b="1" dirty="0">
                <a:latin typeface="Arial Narrow" panose="020B0606020202030204" pitchFamily="34" charset="0"/>
              </a:rPr>
              <a:t>младшей возрастной группы ЦО «Точка роста» естественнонаучной и технологической направленностей </a:t>
            </a:r>
            <a:endParaRPr lang="ru-RU" sz="3200" dirty="0"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99200" y="5199953"/>
            <a:ext cx="47336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Педагог-организатор ЦО «Точка роста» </a:t>
            </a:r>
            <a:endParaRPr lang="ru-RU" b="1" dirty="0"/>
          </a:p>
          <a:p>
            <a:r>
              <a:rPr lang="ru-RU" b="1" dirty="0" err="1" smtClean="0"/>
              <a:t>Прохожева</a:t>
            </a:r>
            <a:r>
              <a:rPr lang="ru-RU" b="1" dirty="0" smtClean="0"/>
              <a:t> Галина Анатольевна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2896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F81008-7491-73D9-A691-FB748EFB4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9">
            <a:extLst>
              <a:ext uri="{FF2B5EF4-FFF2-40B4-BE49-F238E27FC236}">
                <a16:creationId xmlns:a16="http://schemas.microsoft.com/office/drawing/2014/main" xmlns="" id="{79FBC7E9-52A7-D8A7-034F-E67F7606ED93}"/>
              </a:ext>
            </a:extLst>
          </p:cNvPr>
          <p:cNvGrpSpPr/>
          <p:nvPr/>
        </p:nvGrpSpPr>
        <p:grpSpPr>
          <a:xfrm>
            <a:off x="711200" y="359228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9699FD96-D1D2-68FF-1B40-1DC8920B8CFE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51CFA409-FF90-2B9E-FC1B-CD188D47258C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E6156B-BCD7-EF6A-B1E2-7DEA0332904A}"/>
              </a:ext>
            </a:extLst>
          </p:cNvPr>
          <p:cNvSpPr txBox="1"/>
          <p:nvPr/>
        </p:nvSpPr>
        <p:spPr>
          <a:xfrm>
            <a:off x="1061357" y="585000"/>
            <a:ext cx="9594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Загадки осени</a:t>
            </a:r>
            <a:endParaRPr lang="ru-RU" sz="4000" b="1" u="sng" dirty="0">
              <a:solidFill>
                <a:srgbClr val="C0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39343" y="1632857"/>
            <a:ext cx="64497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боровик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7414" y="2661557"/>
            <a:ext cx="604590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/>
          </a:p>
          <a:p>
            <a:r>
              <a:rPr lang="ru-RU" sz="2800" dirty="0" smtClean="0"/>
              <a:t>Крепкий, плотный, очень статный,</a:t>
            </a:r>
          </a:p>
          <a:p>
            <a:r>
              <a:rPr lang="ru-RU" sz="2800" dirty="0" smtClean="0"/>
              <a:t> В шляпе бурой и нарядной.</a:t>
            </a:r>
          </a:p>
          <a:p>
            <a:r>
              <a:rPr lang="ru-RU" sz="2800" dirty="0" smtClean="0"/>
              <a:t>Это гордость всех лесов!</a:t>
            </a:r>
          </a:p>
          <a:p>
            <a:r>
              <a:rPr lang="ru-RU" sz="2800" dirty="0" smtClean="0"/>
              <a:t> Настоящий царь грибов! </a:t>
            </a:r>
            <a:endParaRPr lang="ru-RU" sz="2800" dirty="0"/>
          </a:p>
        </p:txBody>
      </p:sp>
      <p:pic>
        <p:nvPicPr>
          <p:cNvPr id="11" name="Рисунок 10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907" y="1420585"/>
            <a:ext cx="3464379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0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F81008-7491-73D9-A691-FB748EFB4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9">
            <a:extLst>
              <a:ext uri="{FF2B5EF4-FFF2-40B4-BE49-F238E27FC236}">
                <a16:creationId xmlns:a16="http://schemas.microsoft.com/office/drawing/2014/main" xmlns="" id="{79FBC7E9-52A7-D8A7-034F-E67F7606ED93}"/>
              </a:ext>
            </a:extLst>
          </p:cNvPr>
          <p:cNvGrpSpPr/>
          <p:nvPr/>
        </p:nvGrpSpPr>
        <p:grpSpPr>
          <a:xfrm>
            <a:off x="711200" y="359228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9699FD96-D1D2-68FF-1B40-1DC8920B8CFE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51CFA409-FF90-2B9E-FC1B-CD188D47258C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E6156B-BCD7-EF6A-B1E2-7DEA0332904A}"/>
              </a:ext>
            </a:extLst>
          </p:cNvPr>
          <p:cNvSpPr txBox="1"/>
          <p:nvPr/>
        </p:nvSpPr>
        <p:spPr>
          <a:xfrm>
            <a:off x="1061357" y="585000"/>
            <a:ext cx="9594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Загадки осени</a:t>
            </a:r>
            <a:endParaRPr lang="ru-RU" sz="4000" b="1" u="sng" dirty="0">
              <a:solidFill>
                <a:srgbClr val="C0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39343" y="1632857"/>
            <a:ext cx="64497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подберёзовик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7414" y="2661557"/>
            <a:ext cx="60459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/>
          </a:p>
          <a:p>
            <a:r>
              <a:rPr lang="ru-RU" sz="2800" dirty="0"/>
              <a:t>«Не спорю — не белый, я, братцы, попроще. Расту я обычно в берёзовой роще»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9" t="110" r="4697"/>
          <a:stretch/>
        </p:blipFill>
        <p:spPr>
          <a:xfrm>
            <a:off x="1061357" y="1484986"/>
            <a:ext cx="3799840" cy="443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91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F81008-7491-73D9-A691-FB748EFB4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9">
            <a:extLst>
              <a:ext uri="{FF2B5EF4-FFF2-40B4-BE49-F238E27FC236}">
                <a16:creationId xmlns:a16="http://schemas.microsoft.com/office/drawing/2014/main" xmlns="" id="{79FBC7E9-52A7-D8A7-034F-E67F7606ED93}"/>
              </a:ext>
            </a:extLst>
          </p:cNvPr>
          <p:cNvGrpSpPr/>
          <p:nvPr/>
        </p:nvGrpSpPr>
        <p:grpSpPr>
          <a:xfrm>
            <a:off x="0" y="359228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9699FD96-D1D2-68FF-1B40-1DC8920B8CFE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51CFA409-FF90-2B9E-FC1B-CD188D47258C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E6156B-BCD7-EF6A-B1E2-7DEA0332904A}"/>
              </a:ext>
            </a:extLst>
          </p:cNvPr>
          <p:cNvSpPr txBox="1"/>
          <p:nvPr/>
        </p:nvSpPr>
        <p:spPr>
          <a:xfrm>
            <a:off x="1061357" y="585000"/>
            <a:ext cx="9594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Загадки осени</a:t>
            </a:r>
            <a:endParaRPr lang="ru-RU" sz="4000" b="1" u="sng" dirty="0">
              <a:solidFill>
                <a:srgbClr val="C0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39343" y="1632857"/>
            <a:ext cx="64497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мухомор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0" y="2661557"/>
            <a:ext cx="576831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/>
          </a:p>
          <a:p>
            <a:r>
              <a:rPr lang="ru-RU" sz="2800" dirty="0" smtClean="0"/>
              <a:t>Я стою на тонкой ножке,</a:t>
            </a:r>
            <a:br>
              <a:rPr lang="ru-RU" sz="2800" dirty="0" smtClean="0"/>
            </a:br>
            <a:r>
              <a:rPr lang="ru-RU" sz="2800" dirty="0" smtClean="0"/>
              <a:t>Шляпка в беленьких горошках</a:t>
            </a:r>
            <a:br>
              <a:rPr lang="ru-RU" sz="2800" dirty="0" smtClean="0"/>
            </a:br>
            <a:r>
              <a:rPr lang="ru-RU" sz="2800" dirty="0" smtClean="0"/>
              <a:t>И красна, как помидор.</a:t>
            </a:r>
            <a:br>
              <a:rPr lang="ru-RU" sz="2800" dirty="0" smtClean="0"/>
            </a:br>
            <a:r>
              <a:rPr lang="ru-RU" sz="2800" dirty="0" smtClean="0"/>
              <a:t>А зовусь я … </a:t>
            </a:r>
            <a:endParaRPr lang="ru-RU" sz="2800" dirty="0"/>
          </a:p>
        </p:txBody>
      </p:sp>
      <p:pic>
        <p:nvPicPr>
          <p:cNvPr id="9" name="Рисунок 8" descr="мухомор.jpg"/>
          <p:cNvPicPr>
            <a:picLocks noChangeAspect="1"/>
          </p:cNvPicPr>
          <p:nvPr/>
        </p:nvPicPr>
        <p:blipFill>
          <a:blip r:embed="rId2"/>
          <a:srcRect l="11607" r="10212"/>
          <a:stretch>
            <a:fillRect/>
          </a:stretch>
        </p:blipFill>
        <p:spPr>
          <a:xfrm>
            <a:off x="326571" y="1665514"/>
            <a:ext cx="5378661" cy="386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0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F81008-7491-73D9-A691-FB748EFB4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9699FD96-D1D2-68FF-1B40-1DC8920B8CFE}"/>
              </a:ext>
            </a:extLst>
          </p:cNvPr>
          <p:cNvSpPr/>
          <p:nvPr/>
        </p:nvSpPr>
        <p:spPr>
          <a:xfrm>
            <a:off x="0" y="359228"/>
            <a:ext cx="11480800" cy="5878286"/>
          </a:xfrm>
          <a:prstGeom prst="round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E6156B-BCD7-EF6A-B1E2-7DEA0332904A}"/>
              </a:ext>
            </a:extLst>
          </p:cNvPr>
          <p:cNvSpPr txBox="1"/>
          <p:nvPr/>
        </p:nvSpPr>
        <p:spPr>
          <a:xfrm>
            <a:off x="1061357" y="585000"/>
            <a:ext cx="9594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ОСЕННИЕ ХЛОПОТЫ</a:t>
            </a:r>
            <a:endParaRPr lang="ru-RU" sz="4000" b="1" u="sng" dirty="0">
              <a:solidFill>
                <a:srgbClr val="C0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4320" y="1292886"/>
            <a:ext cx="9773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Осень- дивная пора! </a:t>
            </a:r>
          </a:p>
          <a:p>
            <a:r>
              <a:rPr lang="ru-RU" sz="3200" b="1" dirty="0" smtClean="0"/>
              <a:t>Настоящие чудеса происходят с природой!</a:t>
            </a:r>
          </a:p>
          <a:p>
            <a:r>
              <a:rPr lang="ru-RU" sz="3200" b="1" dirty="0" smtClean="0"/>
              <a:t>Не узнаёшь знакомых мест, так они преобразились!</a:t>
            </a:r>
          </a:p>
          <a:p>
            <a:r>
              <a:rPr lang="ru-RU" sz="3200" b="1" dirty="0" smtClean="0"/>
              <a:t>Приглашаем вас стать помощниками осени!</a:t>
            </a:r>
          </a:p>
          <a:p>
            <a:r>
              <a:rPr lang="ru-RU" sz="3200" b="1" dirty="0" smtClean="0"/>
              <a:t>Из подручного материала : бытовых отходов и природного материала, создадим замечательные поделки! </a:t>
            </a:r>
            <a:r>
              <a:rPr lang="ru-RU" sz="3200" b="1" dirty="0" err="1" smtClean="0"/>
              <a:t>Экоотходы</a:t>
            </a:r>
            <a:r>
              <a:rPr lang="ru-RU" sz="3200" b="1" dirty="0" smtClean="0"/>
              <a:t> в дело! </a:t>
            </a:r>
            <a:r>
              <a:rPr lang="ru-RU" sz="3200" b="1" dirty="0"/>
              <a:t> </a:t>
            </a:r>
            <a:r>
              <a:rPr lang="ru-RU" sz="3200" b="1" dirty="0" smtClean="0"/>
              <a:t>                   Приглашаем вас в нашу ЭКО-мастерскую!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1610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F271458-A6F4-82BE-6D2A-E94BB7F62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0C79B4D2-EE60-FDAF-8903-835FF80AC1DF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2202FB9C-78A3-58FA-4EAC-B04767F7536C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92A54728-182A-ABC0-83C7-1FE9083AB9A7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579D378-3E44-304C-1EF5-BA974BCA7AD7}"/>
              </a:ext>
            </a:extLst>
          </p:cNvPr>
          <p:cNvSpPr txBox="1"/>
          <p:nvPr/>
        </p:nvSpPr>
        <p:spPr>
          <a:xfrm>
            <a:off x="1461188" y="502377"/>
            <a:ext cx="8723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Мастерим грибы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xmlns="" id="{D1B2BDC6-99CB-AE85-D231-8094A6AD8982}"/>
              </a:ext>
            </a:extLst>
          </p:cNvPr>
          <p:cNvGrpSpPr/>
          <p:nvPr/>
        </p:nvGrpSpPr>
        <p:grpSpPr>
          <a:xfrm>
            <a:off x="840828" y="1807942"/>
            <a:ext cx="10268606" cy="3641322"/>
            <a:chOff x="2036042" y="2254982"/>
            <a:chExt cx="8119914" cy="3847125"/>
          </a:xfrm>
        </p:grpSpPr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xmlns="" id="{02DA8EF7-84FF-57A1-4ACA-C9BFD9E2E7E6}"/>
                </a:ext>
              </a:extLst>
            </p:cNvPr>
            <p:cNvSpPr/>
            <p:nvPr/>
          </p:nvSpPr>
          <p:spPr>
            <a:xfrm>
              <a:off x="2036042" y="2254982"/>
              <a:ext cx="1838086" cy="1209600"/>
            </a:xfrm>
            <a:custGeom>
              <a:avLst/>
              <a:gdLst>
                <a:gd name="connsiteX0" fmla="*/ 0 w 1838086"/>
                <a:gd name="connsiteY0" fmla="*/ 120960 h 1209600"/>
                <a:gd name="connsiteX1" fmla="*/ 120960 w 1838086"/>
                <a:gd name="connsiteY1" fmla="*/ 0 h 1209600"/>
                <a:gd name="connsiteX2" fmla="*/ 1717126 w 1838086"/>
                <a:gd name="connsiteY2" fmla="*/ 0 h 1209600"/>
                <a:gd name="connsiteX3" fmla="*/ 1838086 w 1838086"/>
                <a:gd name="connsiteY3" fmla="*/ 120960 h 1209600"/>
                <a:gd name="connsiteX4" fmla="*/ 1838086 w 1838086"/>
                <a:gd name="connsiteY4" fmla="*/ 1088640 h 1209600"/>
                <a:gd name="connsiteX5" fmla="*/ 1717126 w 1838086"/>
                <a:gd name="connsiteY5" fmla="*/ 1209600 h 1209600"/>
                <a:gd name="connsiteX6" fmla="*/ 120960 w 1838086"/>
                <a:gd name="connsiteY6" fmla="*/ 1209600 h 1209600"/>
                <a:gd name="connsiteX7" fmla="*/ 0 w 1838086"/>
                <a:gd name="connsiteY7" fmla="*/ 1088640 h 1209600"/>
                <a:gd name="connsiteX8" fmla="*/ 0 w 1838086"/>
                <a:gd name="connsiteY8" fmla="*/ 120960 h 12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209600">
                  <a:moveTo>
                    <a:pt x="0" y="120960"/>
                  </a:moveTo>
                  <a:cubicBezTo>
                    <a:pt x="0" y="54156"/>
                    <a:pt x="54156" y="0"/>
                    <a:pt x="120960" y="0"/>
                  </a:cubicBezTo>
                  <a:lnTo>
                    <a:pt x="1717126" y="0"/>
                  </a:lnTo>
                  <a:cubicBezTo>
                    <a:pt x="1783930" y="0"/>
                    <a:pt x="1838086" y="54156"/>
                    <a:pt x="1838086" y="120960"/>
                  </a:cubicBezTo>
                  <a:lnTo>
                    <a:pt x="1838086" y="1088640"/>
                  </a:lnTo>
                  <a:cubicBezTo>
                    <a:pt x="1838086" y="1155444"/>
                    <a:pt x="1783930" y="1209600"/>
                    <a:pt x="1717126" y="1209600"/>
                  </a:cubicBezTo>
                  <a:lnTo>
                    <a:pt x="120960" y="1209600"/>
                  </a:lnTo>
                  <a:cubicBezTo>
                    <a:pt x="54156" y="1209600"/>
                    <a:pt x="0" y="1155444"/>
                    <a:pt x="0" y="1088640"/>
                  </a:cubicBezTo>
                  <a:lnTo>
                    <a:pt x="0" y="1209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136" tIns="199136" rIns="199136" bIns="581046" numCol="1" spcCol="1270" anchor="t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800" kern="1200" dirty="0" smtClean="0"/>
                <a:t>Рыжик</a:t>
              </a:r>
              <a:endParaRPr lang="ru-RU" sz="2800" kern="1200" dirty="0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xmlns="" id="{9BA7EC92-5D76-8670-6307-4B1846873F87}"/>
                </a:ext>
              </a:extLst>
            </p:cNvPr>
            <p:cNvSpPr/>
            <p:nvPr/>
          </p:nvSpPr>
          <p:spPr>
            <a:xfrm>
              <a:off x="2412518" y="2990216"/>
              <a:ext cx="1838086" cy="3111891"/>
            </a:xfrm>
            <a:custGeom>
              <a:avLst/>
              <a:gdLst>
                <a:gd name="connsiteX0" fmla="*/ 0 w 1838086"/>
                <a:gd name="connsiteY0" fmla="*/ 161280 h 1612800"/>
                <a:gd name="connsiteX1" fmla="*/ 161280 w 1838086"/>
                <a:gd name="connsiteY1" fmla="*/ 0 h 1612800"/>
                <a:gd name="connsiteX2" fmla="*/ 1676806 w 1838086"/>
                <a:gd name="connsiteY2" fmla="*/ 0 h 1612800"/>
                <a:gd name="connsiteX3" fmla="*/ 1838086 w 1838086"/>
                <a:gd name="connsiteY3" fmla="*/ 161280 h 1612800"/>
                <a:gd name="connsiteX4" fmla="*/ 1838086 w 1838086"/>
                <a:gd name="connsiteY4" fmla="*/ 1451520 h 1612800"/>
                <a:gd name="connsiteX5" fmla="*/ 1676806 w 1838086"/>
                <a:gd name="connsiteY5" fmla="*/ 1612800 h 1612800"/>
                <a:gd name="connsiteX6" fmla="*/ 161280 w 1838086"/>
                <a:gd name="connsiteY6" fmla="*/ 1612800 h 1612800"/>
                <a:gd name="connsiteX7" fmla="*/ 0 w 1838086"/>
                <a:gd name="connsiteY7" fmla="*/ 1451520 h 1612800"/>
                <a:gd name="connsiteX8" fmla="*/ 0 w 1838086"/>
                <a:gd name="connsiteY8" fmla="*/ 161280 h 16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612800">
                  <a:moveTo>
                    <a:pt x="0" y="161280"/>
                  </a:moveTo>
                  <a:cubicBezTo>
                    <a:pt x="0" y="72208"/>
                    <a:pt x="72208" y="0"/>
                    <a:pt x="161280" y="0"/>
                  </a:cubicBezTo>
                  <a:lnTo>
                    <a:pt x="1676806" y="0"/>
                  </a:lnTo>
                  <a:cubicBezTo>
                    <a:pt x="1765878" y="0"/>
                    <a:pt x="1838086" y="72208"/>
                    <a:pt x="1838086" y="161280"/>
                  </a:cubicBezTo>
                  <a:lnTo>
                    <a:pt x="1838086" y="1451520"/>
                  </a:lnTo>
                  <a:cubicBezTo>
                    <a:pt x="1838086" y="1540592"/>
                    <a:pt x="1765878" y="1612800"/>
                    <a:pt x="1676806" y="1612800"/>
                  </a:cubicBezTo>
                  <a:lnTo>
                    <a:pt x="161280" y="1612800"/>
                  </a:lnTo>
                  <a:cubicBezTo>
                    <a:pt x="72208" y="1612800"/>
                    <a:pt x="0" y="1540592"/>
                    <a:pt x="0" y="1451520"/>
                  </a:cubicBezTo>
                  <a:lnTo>
                    <a:pt x="0" y="16128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6373" tIns="246373" rIns="246373" bIns="246373" numCol="1" spcCol="1270" anchor="t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2800" kern="1200" dirty="0">
                  <a:solidFill>
                    <a:schemeClr val="accent2">
                      <a:lumMod val="75000"/>
                    </a:schemeClr>
                  </a:solidFill>
                </a:rPr>
                <a:t>Текст</a:t>
              </a:r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xmlns="" id="{A4CD5DD6-E52B-C344-131A-BB41AE4AAC48}"/>
                </a:ext>
              </a:extLst>
            </p:cNvPr>
            <p:cNvSpPr/>
            <p:nvPr/>
          </p:nvSpPr>
          <p:spPr>
            <a:xfrm>
              <a:off x="4152776" y="2393784"/>
              <a:ext cx="590732" cy="457630"/>
            </a:xfrm>
            <a:custGeom>
              <a:avLst/>
              <a:gdLst>
                <a:gd name="connsiteX0" fmla="*/ 0 w 590732"/>
                <a:gd name="connsiteY0" fmla="*/ 91526 h 457630"/>
                <a:gd name="connsiteX1" fmla="*/ 361917 w 590732"/>
                <a:gd name="connsiteY1" fmla="*/ 91526 h 457630"/>
                <a:gd name="connsiteX2" fmla="*/ 361917 w 590732"/>
                <a:gd name="connsiteY2" fmla="*/ 0 h 457630"/>
                <a:gd name="connsiteX3" fmla="*/ 590732 w 590732"/>
                <a:gd name="connsiteY3" fmla="*/ 228815 h 457630"/>
                <a:gd name="connsiteX4" fmla="*/ 361917 w 590732"/>
                <a:gd name="connsiteY4" fmla="*/ 457630 h 457630"/>
                <a:gd name="connsiteX5" fmla="*/ 361917 w 590732"/>
                <a:gd name="connsiteY5" fmla="*/ 366104 h 457630"/>
                <a:gd name="connsiteX6" fmla="*/ 0 w 590732"/>
                <a:gd name="connsiteY6" fmla="*/ 366104 h 457630"/>
                <a:gd name="connsiteX7" fmla="*/ 0 w 590732"/>
                <a:gd name="connsiteY7" fmla="*/ 91526 h 45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0732" h="457630">
                  <a:moveTo>
                    <a:pt x="0" y="91526"/>
                  </a:moveTo>
                  <a:lnTo>
                    <a:pt x="361917" y="91526"/>
                  </a:lnTo>
                  <a:lnTo>
                    <a:pt x="361917" y="0"/>
                  </a:lnTo>
                  <a:lnTo>
                    <a:pt x="590732" y="228815"/>
                  </a:lnTo>
                  <a:lnTo>
                    <a:pt x="361917" y="457630"/>
                  </a:lnTo>
                  <a:lnTo>
                    <a:pt x="361917" y="366104"/>
                  </a:lnTo>
                  <a:lnTo>
                    <a:pt x="0" y="366104"/>
                  </a:lnTo>
                  <a:lnTo>
                    <a:pt x="0" y="91526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91526" rIns="137289" bIns="91526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900" kern="1200"/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xmlns="" id="{E3CC5DB6-837F-938F-5B4B-5C5DB00F4993}"/>
                </a:ext>
              </a:extLst>
            </p:cNvPr>
            <p:cNvSpPr/>
            <p:nvPr/>
          </p:nvSpPr>
          <p:spPr>
            <a:xfrm>
              <a:off x="4988718" y="2254982"/>
              <a:ext cx="1838086" cy="1209600"/>
            </a:xfrm>
            <a:custGeom>
              <a:avLst/>
              <a:gdLst>
                <a:gd name="connsiteX0" fmla="*/ 0 w 1838086"/>
                <a:gd name="connsiteY0" fmla="*/ 120960 h 1209600"/>
                <a:gd name="connsiteX1" fmla="*/ 120960 w 1838086"/>
                <a:gd name="connsiteY1" fmla="*/ 0 h 1209600"/>
                <a:gd name="connsiteX2" fmla="*/ 1717126 w 1838086"/>
                <a:gd name="connsiteY2" fmla="*/ 0 h 1209600"/>
                <a:gd name="connsiteX3" fmla="*/ 1838086 w 1838086"/>
                <a:gd name="connsiteY3" fmla="*/ 120960 h 1209600"/>
                <a:gd name="connsiteX4" fmla="*/ 1838086 w 1838086"/>
                <a:gd name="connsiteY4" fmla="*/ 1088640 h 1209600"/>
                <a:gd name="connsiteX5" fmla="*/ 1717126 w 1838086"/>
                <a:gd name="connsiteY5" fmla="*/ 1209600 h 1209600"/>
                <a:gd name="connsiteX6" fmla="*/ 120960 w 1838086"/>
                <a:gd name="connsiteY6" fmla="*/ 1209600 h 1209600"/>
                <a:gd name="connsiteX7" fmla="*/ 0 w 1838086"/>
                <a:gd name="connsiteY7" fmla="*/ 1088640 h 1209600"/>
                <a:gd name="connsiteX8" fmla="*/ 0 w 1838086"/>
                <a:gd name="connsiteY8" fmla="*/ 120960 h 12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209600">
                  <a:moveTo>
                    <a:pt x="0" y="120960"/>
                  </a:moveTo>
                  <a:cubicBezTo>
                    <a:pt x="0" y="54156"/>
                    <a:pt x="54156" y="0"/>
                    <a:pt x="120960" y="0"/>
                  </a:cubicBezTo>
                  <a:lnTo>
                    <a:pt x="1717126" y="0"/>
                  </a:lnTo>
                  <a:cubicBezTo>
                    <a:pt x="1783930" y="0"/>
                    <a:pt x="1838086" y="54156"/>
                    <a:pt x="1838086" y="120960"/>
                  </a:cubicBezTo>
                  <a:lnTo>
                    <a:pt x="1838086" y="1088640"/>
                  </a:lnTo>
                  <a:cubicBezTo>
                    <a:pt x="1838086" y="1155444"/>
                    <a:pt x="1783930" y="1209600"/>
                    <a:pt x="1717126" y="1209600"/>
                  </a:cubicBezTo>
                  <a:lnTo>
                    <a:pt x="120960" y="1209600"/>
                  </a:lnTo>
                  <a:cubicBezTo>
                    <a:pt x="54156" y="1209600"/>
                    <a:pt x="0" y="1155444"/>
                    <a:pt x="0" y="1088640"/>
                  </a:cubicBezTo>
                  <a:lnTo>
                    <a:pt x="0" y="1209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3221807"/>
                <a:satOff val="-9246"/>
                <a:lumOff val="-14805"/>
                <a:alphaOff val="0"/>
              </a:schemeClr>
            </a:fillRef>
            <a:effectRef idx="0">
              <a:schemeClr val="accent2">
                <a:hueOff val="3221807"/>
                <a:satOff val="-9246"/>
                <a:lumOff val="-1480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136" tIns="199136" rIns="199136" bIns="581046" numCol="1" spcCol="1270" anchor="t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800" dirty="0" smtClean="0"/>
                <a:t>Груздь</a:t>
              </a:r>
              <a:endParaRPr lang="ru-RU" sz="2800" kern="1200" dirty="0"/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xmlns="" id="{E19E0F36-1AA7-F480-90B9-28603CB57989}"/>
                </a:ext>
              </a:extLst>
            </p:cNvPr>
            <p:cNvSpPr/>
            <p:nvPr/>
          </p:nvSpPr>
          <p:spPr>
            <a:xfrm>
              <a:off x="5365194" y="2990216"/>
              <a:ext cx="1838086" cy="3111890"/>
            </a:xfrm>
            <a:custGeom>
              <a:avLst/>
              <a:gdLst>
                <a:gd name="connsiteX0" fmla="*/ 0 w 1838086"/>
                <a:gd name="connsiteY0" fmla="*/ 161280 h 1612800"/>
                <a:gd name="connsiteX1" fmla="*/ 161280 w 1838086"/>
                <a:gd name="connsiteY1" fmla="*/ 0 h 1612800"/>
                <a:gd name="connsiteX2" fmla="*/ 1676806 w 1838086"/>
                <a:gd name="connsiteY2" fmla="*/ 0 h 1612800"/>
                <a:gd name="connsiteX3" fmla="*/ 1838086 w 1838086"/>
                <a:gd name="connsiteY3" fmla="*/ 161280 h 1612800"/>
                <a:gd name="connsiteX4" fmla="*/ 1838086 w 1838086"/>
                <a:gd name="connsiteY4" fmla="*/ 1451520 h 1612800"/>
                <a:gd name="connsiteX5" fmla="*/ 1676806 w 1838086"/>
                <a:gd name="connsiteY5" fmla="*/ 1612800 h 1612800"/>
                <a:gd name="connsiteX6" fmla="*/ 161280 w 1838086"/>
                <a:gd name="connsiteY6" fmla="*/ 1612800 h 1612800"/>
                <a:gd name="connsiteX7" fmla="*/ 0 w 1838086"/>
                <a:gd name="connsiteY7" fmla="*/ 1451520 h 1612800"/>
                <a:gd name="connsiteX8" fmla="*/ 0 w 1838086"/>
                <a:gd name="connsiteY8" fmla="*/ 161280 h 16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612800">
                  <a:moveTo>
                    <a:pt x="0" y="161280"/>
                  </a:moveTo>
                  <a:cubicBezTo>
                    <a:pt x="0" y="72208"/>
                    <a:pt x="72208" y="0"/>
                    <a:pt x="161280" y="0"/>
                  </a:cubicBezTo>
                  <a:lnTo>
                    <a:pt x="1676806" y="0"/>
                  </a:lnTo>
                  <a:cubicBezTo>
                    <a:pt x="1765878" y="0"/>
                    <a:pt x="1838086" y="72208"/>
                    <a:pt x="1838086" y="161280"/>
                  </a:cubicBezTo>
                  <a:lnTo>
                    <a:pt x="1838086" y="1451520"/>
                  </a:lnTo>
                  <a:cubicBezTo>
                    <a:pt x="1838086" y="1540592"/>
                    <a:pt x="1765878" y="1612800"/>
                    <a:pt x="1676806" y="1612800"/>
                  </a:cubicBezTo>
                  <a:lnTo>
                    <a:pt x="161280" y="1612800"/>
                  </a:lnTo>
                  <a:cubicBezTo>
                    <a:pt x="72208" y="1612800"/>
                    <a:pt x="0" y="1540592"/>
                    <a:pt x="0" y="1451520"/>
                  </a:cubicBezTo>
                  <a:lnTo>
                    <a:pt x="0" y="16128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3221807"/>
                <a:satOff val="-9246"/>
                <a:lumOff val="-1480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6373" tIns="246373" rIns="246373" bIns="246373" numCol="1" spcCol="1270" anchor="t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2800" kern="1200" dirty="0">
                  <a:solidFill>
                    <a:schemeClr val="accent2">
                      <a:lumMod val="75000"/>
                    </a:schemeClr>
                  </a:solidFill>
                </a:rPr>
                <a:t>Текст</a:t>
              </a: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xmlns="" id="{6D937B84-034C-C240-9BDA-EBB22CB9E7BA}"/>
                </a:ext>
              </a:extLst>
            </p:cNvPr>
            <p:cNvSpPr/>
            <p:nvPr/>
          </p:nvSpPr>
          <p:spPr>
            <a:xfrm>
              <a:off x="7105452" y="2393784"/>
              <a:ext cx="590732" cy="457630"/>
            </a:xfrm>
            <a:custGeom>
              <a:avLst/>
              <a:gdLst>
                <a:gd name="connsiteX0" fmla="*/ 0 w 590732"/>
                <a:gd name="connsiteY0" fmla="*/ 91526 h 457630"/>
                <a:gd name="connsiteX1" fmla="*/ 361917 w 590732"/>
                <a:gd name="connsiteY1" fmla="*/ 91526 h 457630"/>
                <a:gd name="connsiteX2" fmla="*/ 361917 w 590732"/>
                <a:gd name="connsiteY2" fmla="*/ 0 h 457630"/>
                <a:gd name="connsiteX3" fmla="*/ 590732 w 590732"/>
                <a:gd name="connsiteY3" fmla="*/ 228815 h 457630"/>
                <a:gd name="connsiteX4" fmla="*/ 361917 w 590732"/>
                <a:gd name="connsiteY4" fmla="*/ 457630 h 457630"/>
                <a:gd name="connsiteX5" fmla="*/ 361917 w 590732"/>
                <a:gd name="connsiteY5" fmla="*/ 366104 h 457630"/>
                <a:gd name="connsiteX6" fmla="*/ 0 w 590732"/>
                <a:gd name="connsiteY6" fmla="*/ 366104 h 457630"/>
                <a:gd name="connsiteX7" fmla="*/ 0 w 590732"/>
                <a:gd name="connsiteY7" fmla="*/ 91526 h 45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0732" h="457630">
                  <a:moveTo>
                    <a:pt x="0" y="91526"/>
                  </a:moveTo>
                  <a:lnTo>
                    <a:pt x="361917" y="91526"/>
                  </a:lnTo>
                  <a:lnTo>
                    <a:pt x="361917" y="0"/>
                  </a:lnTo>
                  <a:lnTo>
                    <a:pt x="590732" y="228815"/>
                  </a:lnTo>
                  <a:lnTo>
                    <a:pt x="361917" y="457630"/>
                  </a:lnTo>
                  <a:lnTo>
                    <a:pt x="361917" y="366104"/>
                  </a:lnTo>
                  <a:lnTo>
                    <a:pt x="0" y="366104"/>
                  </a:lnTo>
                  <a:lnTo>
                    <a:pt x="0" y="91526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6443614"/>
                <a:satOff val="-18493"/>
                <a:lumOff val="-29609"/>
                <a:alphaOff val="0"/>
              </a:schemeClr>
            </a:fillRef>
            <a:effectRef idx="0">
              <a:schemeClr val="accent2">
                <a:hueOff val="6443614"/>
                <a:satOff val="-18493"/>
                <a:lumOff val="-2960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91526" rIns="137289" bIns="91526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900" kern="1200"/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xmlns="" id="{FC65A963-E3B7-7506-148F-A3D5A3E8DC11}"/>
                </a:ext>
              </a:extLst>
            </p:cNvPr>
            <p:cNvSpPr/>
            <p:nvPr/>
          </p:nvSpPr>
          <p:spPr>
            <a:xfrm>
              <a:off x="7941394" y="2254982"/>
              <a:ext cx="1838086" cy="1209600"/>
            </a:xfrm>
            <a:custGeom>
              <a:avLst/>
              <a:gdLst>
                <a:gd name="connsiteX0" fmla="*/ 0 w 1838086"/>
                <a:gd name="connsiteY0" fmla="*/ 120960 h 1209600"/>
                <a:gd name="connsiteX1" fmla="*/ 120960 w 1838086"/>
                <a:gd name="connsiteY1" fmla="*/ 0 h 1209600"/>
                <a:gd name="connsiteX2" fmla="*/ 1717126 w 1838086"/>
                <a:gd name="connsiteY2" fmla="*/ 0 h 1209600"/>
                <a:gd name="connsiteX3" fmla="*/ 1838086 w 1838086"/>
                <a:gd name="connsiteY3" fmla="*/ 120960 h 1209600"/>
                <a:gd name="connsiteX4" fmla="*/ 1838086 w 1838086"/>
                <a:gd name="connsiteY4" fmla="*/ 1088640 h 1209600"/>
                <a:gd name="connsiteX5" fmla="*/ 1717126 w 1838086"/>
                <a:gd name="connsiteY5" fmla="*/ 1209600 h 1209600"/>
                <a:gd name="connsiteX6" fmla="*/ 120960 w 1838086"/>
                <a:gd name="connsiteY6" fmla="*/ 1209600 h 1209600"/>
                <a:gd name="connsiteX7" fmla="*/ 0 w 1838086"/>
                <a:gd name="connsiteY7" fmla="*/ 1088640 h 1209600"/>
                <a:gd name="connsiteX8" fmla="*/ 0 w 1838086"/>
                <a:gd name="connsiteY8" fmla="*/ 120960 h 12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209600">
                  <a:moveTo>
                    <a:pt x="0" y="120960"/>
                  </a:moveTo>
                  <a:cubicBezTo>
                    <a:pt x="0" y="54156"/>
                    <a:pt x="54156" y="0"/>
                    <a:pt x="120960" y="0"/>
                  </a:cubicBezTo>
                  <a:lnTo>
                    <a:pt x="1717126" y="0"/>
                  </a:lnTo>
                  <a:cubicBezTo>
                    <a:pt x="1783930" y="0"/>
                    <a:pt x="1838086" y="54156"/>
                    <a:pt x="1838086" y="120960"/>
                  </a:cubicBezTo>
                  <a:lnTo>
                    <a:pt x="1838086" y="1088640"/>
                  </a:lnTo>
                  <a:cubicBezTo>
                    <a:pt x="1838086" y="1155444"/>
                    <a:pt x="1783930" y="1209600"/>
                    <a:pt x="1717126" y="1209600"/>
                  </a:cubicBezTo>
                  <a:lnTo>
                    <a:pt x="120960" y="1209600"/>
                  </a:lnTo>
                  <a:cubicBezTo>
                    <a:pt x="54156" y="1209600"/>
                    <a:pt x="0" y="1155444"/>
                    <a:pt x="0" y="1088640"/>
                  </a:cubicBezTo>
                  <a:lnTo>
                    <a:pt x="0" y="1209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6443614"/>
                <a:satOff val="-18493"/>
                <a:lumOff val="-29609"/>
                <a:alphaOff val="0"/>
              </a:schemeClr>
            </a:fillRef>
            <a:effectRef idx="0">
              <a:schemeClr val="accent2">
                <a:hueOff val="6443614"/>
                <a:satOff val="-18493"/>
                <a:lumOff val="-2960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136" tIns="199136" rIns="199136" bIns="581046" numCol="1" spcCol="1270" anchor="t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800" dirty="0" smtClean="0"/>
                <a:t>Боровик</a:t>
              </a:r>
              <a:endParaRPr lang="ru-RU" sz="2800" kern="1200" dirty="0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xmlns="" id="{8DB552E7-3415-746A-AAFD-49DD32FF1817}"/>
                </a:ext>
              </a:extLst>
            </p:cNvPr>
            <p:cNvSpPr/>
            <p:nvPr/>
          </p:nvSpPr>
          <p:spPr>
            <a:xfrm>
              <a:off x="8317870" y="2990216"/>
              <a:ext cx="1838086" cy="3111890"/>
            </a:xfrm>
            <a:custGeom>
              <a:avLst/>
              <a:gdLst>
                <a:gd name="connsiteX0" fmla="*/ 0 w 1838086"/>
                <a:gd name="connsiteY0" fmla="*/ 161280 h 1612800"/>
                <a:gd name="connsiteX1" fmla="*/ 161280 w 1838086"/>
                <a:gd name="connsiteY1" fmla="*/ 0 h 1612800"/>
                <a:gd name="connsiteX2" fmla="*/ 1676806 w 1838086"/>
                <a:gd name="connsiteY2" fmla="*/ 0 h 1612800"/>
                <a:gd name="connsiteX3" fmla="*/ 1838086 w 1838086"/>
                <a:gd name="connsiteY3" fmla="*/ 161280 h 1612800"/>
                <a:gd name="connsiteX4" fmla="*/ 1838086 w 1838086"/>
                <a:gd name="connsiteY4" fmla="*/ 1451520 h 1612800"/>
                <a:gd name="connsiteX5" fmla="*/ 1676806 w 1838086"/>
                <a:gd name="connsiteY5" fmla="*/ 1612800 h 1612800"/>
                <a:gd name="connsiteX6" fmla="*/ 161280 w 1838086"/>
                <a:gd name="connsiteY6" fmla="*/ 1612800 h 1612800"/>
                <a:gd name="connsiteX7" fmla="*/ 0 w 1838086"/>
                <a:gd name="connsiteY7" fmla="*/ 1451520 h 1612800"/>
                <a:gd name="connsiteX8" fmla="*/ 0 w 1838086"/>
                <a:gd name="connsiteY8" fmla="*/ 161280 h 16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612800">
                  <a:moveTo>
                    <a:pt x="0" y="161280"/>
                  </a:moveTo>
                  <a:cubicBezTo>
                    <a:pt x="0" y="72208"/>
                    <a:pt x="72208" y="0"/>
                    <a:pt x="161280" y="0"/>
                  </a:cubicBezTo>
                  <a:lnTo>
                    <a:pt x="1676806" y="0"/>
                  </a:lnTo>
                  <a:cubicBezTo>
                    <a:pt x="1765878" y="0"/>
                    <a:pt x="1838086" y="72208"/>
                    <a:pt x="1838086" y="161280"/>
                  </a:cubicBezTo>
                  <a:lnTo>
                    <a:pt x="1838086" y="1451520"/>
                  </a:lnTo>
                  <a:cubicBezTo>
                    <a:pt x="1838086" y="1540592"/>
                    <a:pt x="1765878" y="1612800"/>
                    <a:pt x="1676806" y="1612800"/>
                  </a:cubicBezTo>
                  <a:lnTo>
                    <a:pt x="161280" y="1612800"/>
                  </a:lnTo>
                  <a:cubicBezTo>
                    <a:pt x="72208" y="1612800"/>
                    <a:pt x="0" y="1540592"/>
                    <a:pt x="0" y="1451520"/>
                  </a:cubicBezTo>
                  <a:lnTo>
                    <a:pt x="0" y="16128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6443614"/>
                <a:satOff val="-18493"/>
                <a:lumOff val="-2960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6373" tIns="246373" rIns="246373" bIns="246373" numCol="1" spcCol="1270" anchor="t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2800" kern="1200" dirty="0">
                  <a:solidFill>
                    <a:schemeClr val="accent2">
                      <a:lumMod val="75000"/>
                    </a:schemeClr>
                  </a:solidFill>
                </a:rPr>
                <a:t>Текст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" t="26362" r="13151"/>
          <a:stretch/>
        </p:blipFill>
        <p:spPr>
          <a:xfrm>
            <a:off x="1245796" y="2548474"/>
            <a:ext cx="2518684" cy="30966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954" y="2503843"/>
            <a:ext cx="2310094" cy="30680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6" t="14731"/>
          <a:stretch/>
        </p:blipFill>
        <p:spPr>
          <a:xfrm>
            <a:off x="4956597" y="2503843"/>
            <a:ext cx="2418824" cy="320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7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F271458-A6F4-82BE-6D2A-E94BB7F62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0C79B4D2-EE60-FDAF-8903-835FF80AC1DF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2202FB9C-78A3-58FA-4EAC-B04767F7536C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92A54728-182A-ABC0-83C7-1FE9083AB9A7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579D378-3E44-304C-1EF5-BA974BCA7AD7}"/>
              </a:ext>
            </a:extLst>
          </p:cNvPr>
          <p:cNvSpPr txBox="1"/>
          <p:nvPr/>
        </p:nvSpPr>
        <p:spPr>
          <a:xfrm>
            <a:off x="1461188" y="502377"/>
            <a:ext cx="8723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Мастерим грибы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xmlns="" id="{D1B2BDC6-99CB-AE85-D231-8094A6AD8982}"/>
              </a:ext>
            </a:extLst>
          </p:cNvPr>
          <p:cNvGrpSpPr/>
          <p:nvPr/>
        </p:nvGrpSpPr>
        <p:grpSpPr>
          <a:xfrm>
            <a:off x="840828" y="1807942"/>
            <a:ext cx="10268606" cy="3641322"/>
            <a:chOff x="2036042" y="2254982"/>
            <a:chExt cx="8119914" cy="3847125"/>
          </a:xfrm>
        </p:grpSpPr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xmlns="" id="{02DA8EF7-84FF-57A1-4ACA-C9BFD9E2E7E6}"/>
                </a:ext>
              </a:extLst>
            </p:cNvPr>
            <p:cNvSpPr/>
            <p:nvPr/>
          </p:nvSpPr>
          <p:spPr>
            <a:xfrm>
              <a:off x="2036042" y="2254982"/>
              <a:ext cx="1838086" cy="1209600"/>
            </a:xfrm>
            <a:custGeom>
              <a:avLst/>
              <a:gdLst>
                <a:gd name="connsiteX0" fmla="*/ 0 w 1838086"/>
                <a:gd name="connsiteY0" fmla="*/ 120960 h 1209600"/>
                <a:gd name="connsiteX1" fmla="*/ 120960 w 1838086"/>
                <a:gd name="connsiteY1" fmla="*/ 0 h 1209600"/>
                <a:gd name="connsiteX2" fmla="*/ 1717126 w 1838086"/>
                <a:gd name="connsiteY2" fmla="*/ 0 h 1209600"/>
                <a:gd name="connsiteX3" fmla="*/ 1838086 w 1838086"/>
                <a:gd name="connsiteY3" fmla="*/ 120960 h 1209600"/>
                <a:gd name="connsiteX4" fmla="*/ 1838086 w 1838086"/>
                <a:gd name="connsiteY4" fmla="*/ 1088640 h 1209600"/>
                <a:gd name="connsiteX5" fmla="*/ 1717126 w 1838086"/>
                <a:gd name="connsiteY5" fmla="*/ 1209600 h 1209600"/>
                <a:gd name="connsiteX6" fmla="*/ 120960 w 1838086"/>
                <a:gd name="connsiteY6" fmla="*/ 1209600 h 1209600"/>
                <a:gd name="connsiteX7" fmla="*/ 0 w 1838086"/>
                <a:gd name="connsiteY7" fmla="*/ 1088640 h 1209600"/>
                <a:gd name="connsiteX8" fmla="*/ 0 w 1838086"/>
                <a:gd name="connsiteY8" fmla="*/ 120960 h 12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209600">
                  <a:moveTo>
                    <a:pt x="0" y="120960"/>
                  </a:moveTo>
                  <a:cubicBezTo>
                    <a:pt x="0" y="54156"/>
                    <a:pt x="54156" y="0"/>
                    <a:pt x="120960" y="0"/>
                  </a:cubicBezTo>
                  <a:lnTo>
                    <a:pt x="1717126" y="0"/>
                  </a:lnTo>
                  <a:cubicBezTo>
                    <a:pt x="1783930" y="0"/>
                    <a:pt x="1838086" y="54156"/>
                    <a:pt x="1838086" y="120960"/>
                  </a:cubicBezTo>
                  <a:lnTo>
                    <a:pt x="1838086" y="1088640"/>
                  </a:lnTo>
                  <a:cubicBezTo>
                    <a:pt x="1838086" y="1155444"/>
                    <a:pt x="1783930" y="1209600"/>
                    <a:pt x="1717126" y="1209600"/>
                  </a:cubicBezTo>
                  <a:lnTo>
                    <a:pt x="120960" y="1209600"/>
                  </a:lnTo>
                  <a:cubicBezTo>
                    <a:pt x="54156" y="1209600"/>
                    <a:pt x="0" y="1155444"/>
                    <a:pt x="0" y="1088640"/>
                  </a:cubicBezTo>
                  <a:lnTo>
                    <a:pt x="0" y="1209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136" tIns="199136" rIns="199136" bIns="581046" numCol="1" spcCol="1270" anchor="t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800" dirty="0" smtClean="0"/>
                <a:t>Мухомор</a:t>
              </a:r>
              <a:endParaRPr lang="ru-RU" sz="2800" kern="1200" dirty="0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xmlns="" id="{9BA7EC92-5D76-8670-6307-4B1846873F87}"/>
                </a:ext>
              </a:extLst>
            </p:cNvPr>
            <p:cNvSpPr/>
            <p:nvPr/>
          </p:nvSpPr>
          <p:spPr>
            <a:xfrm>
              <a:off x="2412518" y="2990216"/>
              <a:ext cx="1838086" cy="3111891"/>
            </a:xfrm>
            <a:custGeom>
              <a:avLst/>
              <a:gdLst>
                <a:gd name="connsiteX0" fmla="*/ 0 w 1838086"/>
                <a:gd name="connsiteY0" fmla="*/ 161280 h 1612800"/>
                <a:gd name="connsiteX1" fmla="*/ 161280 w 1838086"/>
                <a:gd name="connsiteY1" fmla="*/ 0 h 1612800"/>
                <a:gd name="connsiteX2" fmla="*/ 1676806 w 1838086"/>
                <a:gd name="connsiteY2" fmla="*/ 0 h 1612800"/>
                <a:gd name="connsiteX3" fmla="*/ 1838086 w 1838086"/>
                <a:gd name="connsiteY3" fmla="*/ 161280 h 1612800"/>
                <a:gd name="connsiteX4" fmla="*/ 1838086 w 1838086"/>
                <a:gd name="connsiteY4" fmla="*/ 1451520 h 1612800"/>
                <a:gd name="connsiteX5" fmla="*/ 1676806 w 1838086"/>
                <a:gd name="connsiteY5" fmla="*/ 1612800 h 1612800"/>
                <a:gd name="connsiteX6" fmla="*/ 161280 w 1838086"/>
                <a:gd name="connsiteY6" fmla="*/ 1612800 h 1612800"/>
                <a:gd name="connsiteX7" fmla="*/ 0 w 1838086"/>
                <a:gd name="connsiteY7" fmla="*/ 1451520 h 1612800"/>
                <a:gd name="connsiteX8" fmla="*/ 0 w 1838086"/>
                <a:gd name="connsiteY8" fmla="*/ 161280 h 16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612800">
                  <a:moveTo>
                    <a:pt x="0" y="161280"/>
                  </a:moveTo>
                  <a:cubicBezTo>
                    <a:pt x="0" y="72208"/>
                    <a:pt x="72208" y="0"/>
                    <a:pt x="161280" y="0"/>
                  </a:cubicBezTo>
                  <a:lnTo>
                    <a:pt x="1676806" y="0"/>
                  </a:lnTo>
                  <a:cubicBezTo>
                    <a:pt x="1765878" y="0"/>
                    <a:pt x="1838086" y="72208"/>
                    <a:pt x="1838086" y="161280"/>
                  </a:cubicBezTo>
                  <a:lnTo>
                    <a:pt x="1838086" y="1451520"/>
                  </a:lnTo>
                  <a:cubicBezTo>
                    <a:pt x="1838086" y="1540592"/>
                    <a:pt x="1765878" y="1612800"/>
                    <a:pt x="1676806" y="1612800"/>
                  </a:cubicBezTo>
                  <a:lnTo>
                    <a:pt x="161280" y="1612800"/>
                  </a:lnTo>
                  <a:cubicBezTo>
                    <a:pt x="72208" y="1612800"/>
                    <a:pt x="0" y="1540592"/>
                    <a:pt x="0" y="1451520"/>
                  </a:cubicBezTo>
                  <a:lnTo>
                    <a:pt x="0" y="16128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6373" tIns="246373" rIns="246373" bIns="246373" numCol="1" spcCol="1270" anchor="t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2800" kern="1200" dirty="0">
                  <a:solidFill>
                    <a:schemeClr val="accent2">
                      <a:lumMod val="75000"/>
                    </a:schemeClr>
                  </a:solidFill>
                </a:rPr>
                <a:t>Текст</a:t>
              </a:r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xmlns="" id="{A4CD5DD6-E52B-C344-131A-BB41AE4AAC48}"/>
                </a:ext>
              </a:extLst>
            </p:cNvPr>
            <p:cNvSpPr/>
            <p:nvPr/>
          </p:nvSpPr>
          <p:spPr>
            <a:xfrm>
              <a:off x="4152776" y="2393784"/>
              <a:ext cx="590732" cy="457630"/>
            </a:xfrm>
            <a:custGeom>
              <a:avLst/>
              <a:gdLst>
                <a:gd name="connsiteX0" fmla="*/ 0 w 590732"/>
                <a:gd name="connsiteY0" fmla="*/ 91526 h 457630"/>
                <a:gd name="connsiteX1" fmla="*/ 361917 w 590732"/>
                <a:gd name="connsiteY1" fmla="*/ 91526 h 457630"/>
                <a:gd name="connsiteX2" fmla="*/ 361917 w 590732"/>
                <a:gd name="connsiteY2" fmla="*/ 0 h 457630"/>
                <a:gd name="connsiteX3" fmla="*/ 590732 w 590732"/>
                <a:gd name="connsiteY3" fmla="*/ 228815 h 457630"/>
                <a:gd name="connsiteX4" fmla="*/ 361917 w 590732"/>
                <a:gd name="connsiteY4" fmla="*/ 457630 h 457630"/>
                <a:gd name="connsiteX5" fmla="*/ 361917 w 590732"/>
                <a:gd name="connsiteY5" fmla="*/ 366104 h 457630"/>
                <a:gd name="connsiteX6" fmla="*/ 0 w 590732"/>
                <a:gd name="connsiteY6" fmla="*/ 366104 h 457630"/>
                <a:gd name="connsiteX7" fmla="*/ 0 w 590732"/>
                <a:gd name="connsiteY7" fmla="*/ 91526 h 45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0732" h="457630">
                  <a:moveTo>
                    <a:pt x="0" y="91526"/>
                  </a:moveTo>
                  <a:lnTo>
                    <a:pt x="361917" y="91526"/>
                  </a:lnTo>
                  <a:lnTo>
                    <a:pt x="361917" y="0"/>
                  </a:lnTo>
                  <a:lnTo>
                    <a:pt x="590732" y="228815"/>
                  </a:lnTo>
                  <a:lnTo>
                    <a:pt x="361917" y="457630"/>
                  </a:lnTo>
                  <a:lnTo>
                    <a:pt x="361917" y="366104"/>
                  </a:lnTo>
                  <a:lnTo>
                    <a:pt x="0" y="366104"/>
                  </a:lnTo>
                  <a:lnTo>
                    <a:pt x="0" y="91526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91526" rIns="137289" bIns="91526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900" kern="1200"/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xmlns="" id="{E3CC5DB6-837F-938F-5B4B-5C5DB00F4993}"/>
                </a:ext>
              </a:extLst>
            </p:cNvPr>
            <p:cNvSpPr/>
            <p:nvPr/>
          </p:nvSpPr>
          <p:spPr>
            <a:xfrm>
              <a:off x="4988718" y="2254982"/>
              <a:ext cx="2116734" cy="1209600"/>
            </a:xfrm>
            <a:custGeom>
              <a:avLst/>
              <a:gdLst>
                <a:gd name="connsiteX0" fmla="*/ 0 w 1838086"/>
                <a:gd name="connsiteY0" fmla="*/ 120960 h 1209600"/>
                <a:gd name="connsiteX1" fmla="*/ 120960 w 1838086"/>
                <a:gd name="connsiteY1" fmla="*/ 0 h 1209600"/>
                <a:gd name="connsiteX2" fmla="*/ 1717126 w 1838086"/>
                <a:gd name="connsiteY2" fmla="*/ 0 h 1209600"/>
                <a:gd name="connsiteX3" fmla="*/ 1838086 w 1838086"/>
                <a:gd name="connsiteY3" fmla="*/ 120960 h 1209600"/>
                <a:gd name="connsiteX4" fmla="*/ 1838086 w 1838086"/>
                <a:gd name="connsiteY4" fmla="*/ 1088640 h 1209600"/>
                <a:gd name="connsiteX5" fmla="*/ 1717126 w 1838086"/>
                <a:gd name="connsiteY5" fmla="*/ 1209600 h 1209600"/>
                <a:gd name="connsiteX6" fmla="*/ 120960 w 1838086"/>
                <a:gd name="connsiteY6" fmla="*/ 1209600 h 1209600"/>
                <a:gd name="connsiteX7" fmla="*/ 0 w 1838086"/>
                <a:gd name="connsiteY7" fmla="*/ 1088640 h 1209600"/>
                <a:gd name="connsiteX8" fmla="*/ 0 w 1838086"/>
                <a:gd name="connsiteY8" fmla="*/ 120960 h 12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209600">
                  <a:moveTo>
                    <a:pt x="0" y="120960"/>
                  </a:moveTo>
                  <a:cubicBezTo>
                    <a:pt x="0" y="54156"/>
                    <a:pt x="54156" y="0"/>
                    <a:pt x="120960" y="0"/>
                  </a:cubicBezTo>
                  <a:lnTo>
                    <a:pt x="1717126" y="0"/>
                  </a:lnTo>
                  <a:cubicBezTo>
                    <a:pt x="1783930" y="0"/>
                    <a:pt x="1838086" y="54156"/>
                    <a:pt x="1838086" y="120960"/>
                  </a:cubicBezTo>
                  <a:lnTo>
                    <a:pt x="1838086" y="1088640"/>
                  </a:lnTo>
                  <a:cubicBezTo>
                    <a:pt x="1838086" y="1155444"/>
                    <a:pt x="1783930" y="1209600"/>
                    <a:pt x="1717126" y="1209600"/>
                  </a:cubicBezTo>
                  <a:lnTo>
                    <a:pt x="120960" y="1209600"/>
                  </a:lnTo>
                  <a:cubicBezTo>
                    <a:pt x="54156" y="1209600"/>
                    <a:pt x="0" y="1155444"/>
                    <a:pt x="0" y="1088640"/>
                  </a:cubicBezTo>
                  <a:lnTo>
                    <a:pt x="0" y="1209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3221807"/>
                <a:satOff val="-9246"/>
                <a:lumOff val="-14805"/>
                <a:alphaOff val="0"/>
              </a:schemeClr>
            </a:fillRef>
            <a:effectRef idx="0">
              <a:schemeClr val="accent2">
                <a:hueOff val="3221807"/>
                <a:satOff val="-9246"/>
                <a:lumOff val="-1480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136" tIns="199136" rIns="199136" bIns="581046" numCol="1" spcCol="1270" anchor="t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800" dirty="0" smtClean="0"/>
                <a:t>Подосиновик</a:t>
              </a:r>
              <a:endParaRPr lang="ru-RU" sz="2800" kern="1200" dirty="0"/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xmlns="" id="{E19E0F36-1AA7-F480-90B9-28603CB57989}"/>
                </a:ext>
              </a:extLst>
            </p:cNvPr>
            <p:cNvSpPr/>
            <p:nvPr/>
          </p:nvSpPr>
          <p:spPr>
            <a:xfrm>
              <a:off x="5365194" y="2990216"/>
              <a:ext cx="1838086" cy="3111890"/>
            </a:xfrm>
            <a:custGeom>
              <a:avLst/>
              <a:gdLst>
                <a:gd name="connsiteX0" fmla="*/ 0 w 1838086"/>
                <a:gd name="connsiteY0" fmla="*/ 161280 h 1612800"/>
                <a:gd name="connsiteX1" fmla="*/ 161280 w 1838086"/>
                <a:gd name="connsiteY1" fmla="*/ 0 h 1612800"/>
                <a:gd name="connsiteX2" fmla="*/ 1676806 w 1838086"/>
                <a:gd name="connsiteY2" fmla="*/ 0 h 1612800"/>
                <a:gd name="connsiteX3" fmla="*/ 1838086 w 1838086"/>
                <a:gd name="connsiteY3" fmla="*/ 161280 h 1612800"/>
                <a:gd name="connsiteX4" fmla="*/ 1838086 w 1838086"/>
                <a:gd name="connsiteY4" fmla="*/ 1451520 h 1612800"/>
                <a:gd name="connsiteX5" fmla="*/ 1676806 w 1838086"/>
                <a:gd name="connsiteY5" fmla="*/ 1612800 h 1612800"/>
                <a:gd name="connsiteX6" fmla="*/ 161280 w 1838086"/>
                <a:gd name="connsiteY6" fmla="*/ 1612800 h 1612800"/>
                <a:gd name="connsiteX7" fmla="*/ 0 w 1838086"/>
                <a:gd name="connsiteY7" fmla="*/ 1451520 h 1612800"/>
                <a:gd name="connsiteX8" fmla="*/ 0 w 1838086"/>
                <a:gd name="connsiteY8" fmla="*/ 161280 h 16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612800">
                  <a:moveTo>
                    <a:pt x="0" y="161280"/>
                  </a:moveTo>
                  <a:cubicBezTo>
                    <a:pt x="0" y="72208"/>
                    <a:pt x="72208" y="0"/>
                    <a:pt x="161280" y="0"/>
                  </a:cubicBezTo>
                  <a:lnTo>
                    <a:pt x="1676806" y="0"/>
                  </a:lnTo>
                  <a:cubicBezTo>
                    <a:pt x="1765878" y="0"/>
                    <a:pt x="1838086" y="72208"/>
                    <a:pt x="1838086" y="161280"/>
                  </a:cubicBezTo>
                  <a:lnTo>
                    <a:pt x="1838086" y="1451520"/>
                  </a:lnTo>
                  <a:cubicBezTo>
                    <a:pt x="1838086" y="1540592"/>
                    <a:pt x="1765878" y="1612800"/>
                    <a:pt x="1676806" y="1612800"/>
                  </a:cubicBezTo>
                  <a:lnTo>
                    <a:pt x="161280" y="1612800"/>
                  </a:lnTo>
                  <a:cubicBezTo>
                    <a:pt x="72208" y="1612800"/>
                    <a:pt x="0" y="1540592"/>
                    <a:pt x="0" y="1451520"/>
                  </a:cubicBezTo>
                  <a:lnTo>
                    <a:pt x="0" y="16128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3221807"/>
                <a:satOff val="-9246"/>
                <a:lumOff val="-1480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6373" tIns="246373" rIns="246373" bIns="246373" numCol="1" spcCol="1270" anchor="t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2800" kern="1200" dirty="0">
                  <a:solidFill>
                    <a:schemeClr val="accent2">
                      <a:lumMod val="75000"/>
                    </a:schemeClr>
                  </a:solidFill>
                </a:rPr>
                <a:t>Текст</a:t>
              </a: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xmlns="" id="{6D937B84-034C-C240-9BDA-EBB22CB9E7BA}"/>
                </a:ext>
              </a:extLst>
            </p:cNvPr>
            <p:cNvSpPr/>
            <p:nvPr/>
          </p:nvSpPr>
          <p:spPr>
            <a:xfrm>
              <a:off x="7105452" y="2393784"/>
              <a:ext cx="590732" cy="457630"/>
            </a:xfrm>
            <a:custGeom>
              <a:avLst/>
              <a:gdLst>
                <a:gd name="connsiteX0" fmla="*/ 0 w 590732"/>
                <a:gd name="connsiteY0" fmla="*/ 91526 h 457630"/>
                <a:gd name="connsiteX1" fmla="*/ 361917 w 590732"/>
                <a:gd name="connsiteY1" fmla="*/ 91526 h 457630"/>
                <a:gd name="connsiteX2" fmla="*/ 361917 w 590732"/>
                <a:gd name="connsiteY2" fmla="*/ 0 h 457630"/>
                <a:gd name="connsiteX3" fmla="*/ 590732 w 590732"/>
                <a:gd name="connsiteY3" fmla="*/ 228815 h 457630"/>
                <a:gd name="connsiteX4" fmla="*/ 361917 w 590732"/>
                <a:gd name="connsiteY4" fmla="*/ 457630 h 457630"/>
                <a:gd name="connsiteX5" fmla="*/ 361917 w 590732"/>
                <a:gd name="connsiteY5" fmla="*/ 366104 h 457630"/>
                <a:gd name="connsiteX6" fmla="*/ 0 w 590732"/>
                <a:gd name="connsiteY6" fmla="*/ 366104 h 457630"/>
                <a:gd name="connsiteX7" fmla="*/ 0 w 590732"/>
                <a:gd name="connsiteY7" fmla="*/ 91526 h 45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0732" h="457630">
                  <a:moveTo>
                    <a:pt x="0" y="91526"/>
                  </a:moveTo>
                  <a:lnTo>
                    <a:pt x="361917" y="91526"/>
                  </a:lnTo>
                  <a:lnTo>
                    <a:pt x="361917" y="0"/>
                  </a:lnTo>
                  <a:lnTo>
                    <a:pt x="590732" y="228815"/>
                  </a:lnTo>
                  <a:lnTo>
                    <a:pt x="361917" y="457630"/>
                  </a:lnTo>
                  <a:lnTo>
                    <a:pt x="361917" y="366104"/>
                  </a:lnTo>
                  <a:lnTo>
                    <a:pt x="0" y="366104"/>
                  </a:lnTo>
                  <a:lnTo>
                    <a:pt x="0" y="91526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6443614"/>
                <a:satOff val="-18493"/>
                <a:lumOff val="-29609"/>
                <a:alphaOff val="0"/>
              </a:schemeClr>
            </a:fillRef>
            <a:effectRef idx="0">
              <a:schemeClr val="accent2">
                <a:hueOff val="6443614"/>
                <a:satOff val="-18493"/>
                <a:lumOff val="-2960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91526" rIns="137289" bIns="91526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900" kern="1200"/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xmlns="" id="{FC65A963-E3B7-7506-148F-A3D5A3E8DC11}"/>
                </a:ext>
              </a:extLst>
            </p:cNvPr>
            <p:cNvSpPr/>
            <p:nvPr/>
          </p:nvSpPr>
          <p:spPr>
            <a:xfrm>
              <a:off x="7941394" y="2254982"/>
              <a:ext cx="2214562" cy="1209600"/>
            </a:xfrm>
            <a:custGeom>
              <a:avLst/>
              <a:gdLst>
                <a:gd name="connsiteX0" fmla="*/ 0 w 1838086"/>
                <a:gd name="connsiteY0" fmla="*/ 120960 h 1209600"/>
                <a:gd name="connsiteX1" fmla="*/ 120960 w 1838086"/>
                <a:gd name="connsiteY1" fmla="*/ 0 h 1209600"/>
                <a:gd name="connsiteX2" fmla="*/ 1717126 w 1838086"/>
                <a:gd name="connsiteY2" fmla="*/ 0 h 1209600"/>
                <a:gd name="connsiteX3" fmla="*/ 1838086 w 1838086"/>
                <a:gd name="connsiteY3" fmla="*/ 120960 h 1209600"/>
                <a:gd name="connsiteX4" fmla="*/ 1838086 w 1838086"/>
                <a:gd name="connsiteY4" fmla="*/ 1088640 h 1209600"/>
                <a:gd name="connsiteX5" fmla="*/ 1717126 w 1838086"/>
                <a:gd name="connsiteY5" fmla="*/ 1209600 h 1209600"/>
                <a:gd name="connsiteX6" fmla="*/ 120960 w 1838086"/>
                <a:gd name="connsiteY6" fmla="*/ 1209600 h 1209600"/>
                <a:gd name="connsiteX7" fmla="*/ 0 w 1838086"/>
                <a:gd name="connsiteY7" fmla="*/ 1088640 h 1209600"/>
                <a:gd name="connsiteX8" fmla="*/ 0 w 1838086"/>
                <a:gd name="connsiteY8" fmla="*/ 120960 h 12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209600">
                  <a:moveTo>
                    <a:pt x="0" y="120960"/>
                  </a:moveTo>
                  <a:cubicBezTo>
                    <a:pt x="0" y="54156"/>
                    <a:pt x="54156" y="0"/>
                    <a:pt x="120960" y="0"/>
                  </a:cubicBezTo>
                  <a:lnTo>
                    <a:pt x="1717126" y="0"/>
                  </a:lnTo>
                  <a:cubicBezTo>
                    <a:pt x="1783930" y="0"/>
                    <a:pt x="1838086" y="54156"/>
                    <a:pt x="1838086" y="120960"/>
                  </a:cubicBezTo>
                  <a:lnTo>
                    <a:pt x="1838086" y="1088640"/>
                  </a:lnTo>
                  <a:cubicBezTo>
                    <a:pt x="1838086" y="1155444"/>
                    <a:pt x="1783930" y="1209600"/>
                    <a:pt x="1717126" y="1209600"/>
                  </a:cubicBezTo>
                  <a:lnTo>
                    <a:pt x="120960" y="1209600"/>
                  </a:lnTo>
                  <a:cubicBezTo>
                    <a:pt x="54156" y="1209600"/>
                    <a:pt x="0" y="1155444"/>
                    <a:pt x="0" y="1088640"/>
                  </a:cubicBezTo>
                  <a:lnTo>
                    <a:pt x="0" y="1209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6443614"/>
                <a:satOff val="-18493"/>
                <a:lumOff val="-29609"/>
                <a:alphaOff val="0"/>
              </a:schemeClr>
            </a:fillRef>
            <a:effectRef idx="0">
              <a:schemeClr val="accent2">
                <a:hueOff val="6443614"/>
                <a:satOff val="-18493"/>
                <a:lumOff val="-2960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136" tIns="199136" rIns="199136" bIns="581046" numCol="1" spcCol="1270" anchor="t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800" dirty="0" smtClean="0"/>
                <a:t>Подберёзовик</a:t>
              </a:r>
              <a:endParaRPr lang="ru-RU" sz="2800" kern="1200" dirty="0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xmlns="" id="{8DB552E7-3415-746A-AAFD-49DD32FF1817}"/>
                </a:ext>
              </a:extLst>
            </p:cNvPr>
            <p:cNvSpPr/>
            <p:nvPr/>
          </p:nvSpPr>
          <p:spPr>
            <a:xfrm>
              <a:off x="8317870" y="2990216"/>
              <a:ext cx="1838086" cy="3111890"/>
            </a:xfrm>
            <a:custGeom>
              <a:avLst/>
              <a:gdLst>
                <a:gd name="connsiteX0" fmla="*/ 0 w 1838086"/>
                <a:gd name="connsiteY0" fmla="*/ 161280 h 1612800"/>
                <a:gd name="connsiteX1" fmla="*/ 161280 w 1838086"/>
                <a:gd name="connsiteY1" fmla="*/ 0 h 1612800"/>
                <a:gd name="connsiteX2" fmla="*/ 1676806 w 1838086"/>
                <a:gd name="connsiteY2" fmla="*/ 0 h 1612800"/>
                <a:gd name="connsiteX3" fmla="*/ 1838086 w 1838086"/>
                <a:gd name="connsiteY3" fmla="*/ 161280 h 1612800"/>
                <a:gd name="connsiteX4" fmla="*/ 1838086 w 1838086"/>
                <a:gd name="connsiteY4" fmla="*/ 1451520 h 1612800"/>
                <a:gd name="connsiteX5" fmla="*/ 1676806 w 1838086"/>
                <a:gd name="connsiteY5" fmla="*/ 1612800 h 1612800"/>
                <a:gd name="connsiteX6" fmla="*/ 161280 w 1838086"/>
                <a:gd name="connsiteY6" fmla="*/ 1612800 h 1612800"/>
                <a:gd name="connsiteX7" fmla="*/ 0 w 1838086"/>
                <a:gd name="connsiteY7" fmla="*/ 1451520 h 1612800"/>
                <a:gd name="connsiteX8" fmla="*/ 0 w 1838086"/>
                <a:gd name="connsiteY8" fmla="*/ 161280 h 16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8086" h="1612800">
                  <a:moveTo>
                    <a:pt x="0" y="161280"/>
                  </a:moveTo>
                  <a:cubicBezTo>
                    <a:pt x="0" y="72208"/>
                    <a:pt x="72208" y="0"/>
                    <a:pt x="161280" y="0"/>
                  </a:cubicBezTo>
                  <a:lnTo>
                    <a:pt x="1676806" y="0"/>
                  </a:lnTo>
                  <a:cubicBezTo>
                    <a:pt x="1765878" y="0"/>
                    <a:pt x="1838086" y="72208"/>
                    <a:pt x="1838086" y="161280"/>
                  </a:cubicBezTo>
                  <a:lnTo>
                    <a:pt x="1838086" y="1451520"/>
                  </a:lnTo>
                  <a:cubicBezTo>
                    <a:pt x="1838086" y="1540592"/>
                    <a:pt x="1765878" y="1612800"/>
                    <a:pt x="1676806" y="1612800"/>
                  </a:cubicBezTo>
                  <a:lnTo>
                    <a:pt x="161280" y="1612800"/>
                  </a:lnTo>
                  <a:cubicBezTo>
                    <a:pt x="72208" y="1612800"/>
                    <a:pt x="0" y="1540592"/>
                    <a:pt x="0" y="1451520"/>
                  </a:cubicBezTo>
                  <a:lnTo>
                    <a:pt x="0" y="16128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6443614"/>
                <a:satOff val="-18493"/>
                <a:lumOff val="-2960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6373" tIns="246373" rIns="246373" bIns="246373" numCol="1" spcCol="1270" anchor="t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2800" kern="1200" dirty="0">
                  <a:solidFill>
                    <a:schemeClr val="accent2">
                      <a:lumMod val="75000"/>
                    </a:schemeClr>
                  </a:solidFill>
                </a:rPr>
                <a:t>Текст</a:t>
              </a: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6" t="7143" r="4352" b="9773"/>
          <a:stretch/>
        </p:blipFill>
        <p:spPr>
          <a:xfrm>
            <a:off x="1351527" y="2503845"/>
            <a:ext cx="2255279" cy="30680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" t="7324" r="7146" b="342"/>
          <a:stretch/>
        </p:blipFill>
        <p:spPr>
          <a:xfrm>
            <a:off x="5050940" y="2503845"/>
            <a:ext cx="2490090" cy="33782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954" y="2503844"/>
            <a:ext cx="2397327" cy="318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24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75B2073-3822-05E9-64C0-464F86E20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5447D369-5B2B-560D-CA1A-37B0BC258169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4142331A-B873-4F0B-C2F4-82D118D1416E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05BD67B4-B7DA-8FB4-31D6-ECBD92898C1C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" name="Рисунок 3" descr="Изображение выглядит как мультфильм, Мультфильм, иллюстрация, графическая встав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61C1B69D-8D36-70CC-2482-5D94318081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149" y="3920358"/>
            <a:ext cx="2994620" cy="3058987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27FC0233-EB11-6918-2551-92237645CFDE}"/>
              </a:ext>
            </a:extLst>
          </p:cNvPr>
          <p:cNvGrpSpPr/>
          <p:nvPr/>
        </p:nvGrpSpPr>
        <p:grpSpPr>
          <a:xfrm>
            <a:off x="2578538" y="719666"/>
            <a:ext cx="8127999" cy="5418666"/>
            <a:chOff x="2578538" y="719666"/>
            <a:chExt cx="8127999" cy="5418666"/>
          </a:xfrm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xmlns="" id="{7ABBFC44-E76B-AD78-A1F6-1A3446AB0749}"/>
                </a:ext>
              </a:extLst>
            </p:cNvPr>
            <p:cNvSpPr/>
            <p:nvPr/>
          </p:nvSpPr>
          <p:spPr>
            <a:xfrm>
              <a:off x="2578538" y="719666"/>
              <a:ext cx="6908800" cy="1625600"/>
            </a:xfrm>
            <a:custGeom>
              <a:avLst/>
              <a:gdLst>
                <a:gd name="connsiteX0" fmla="*/ 0 w 6908800"/>
                <a:gd name="connsiteY0" fmla="*/ 162560 h 1625600"/>
                <a:gd name="connsiteX1" fmla="*/ 162560 w 6908800"/>
                <a:gd name="connsiteY1" fmla="*/ 0 h 1625600"/>
                <a:gd name="connsiteX2" fmla="*/ 6746240 w 6908800"/>
                <a:gd name="connsiteY2" fmla="*/ 0 h 1625600"/>
                <a:gd name="connsiteX3" fmla="*/ 6908800 w 6908800"/>
                <a:gd name="connsiteY3" fmla="*/ 162560 h 1625600"/>
                <a:gd name="connsiteX4" fmla="*/ 6908800 w 6908800"/>
                <a:gd name="connsiteY4" fmla="*/ 1463040 h 1625600"/>
                <a:gd name="connsiteX5" fmla="*/ 6746240 w 6908800"/>
                <a:gd name="connsiteY5" fmla="*/ 1625600 h 1625600"/>
                <a:gd name="connsiteX6" fmla="*/ 162560 w 6908800"/>
                <a:gd name="connsiteY6" fmla="*/ 1625600 h 1625600"/>
                <a:gd name="connsiteX7" fmla="*/ 0 w 6908800"/>
                <a:gd name="connsiteY7" fmla="*/ 1463040 h 1625600"/>
                <a:gd name="connsiteX8" fmla="*/ 0 w 6908800"/>
                <a:gd name="connsiteY8" fmla="*/ 16256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08800" h="1625600">
                  <a:moveTo>
                    <a:pt x="0" y="162560"/>
                  </a:moveTo>
                  <a:cubicBezTo>
                    <a:pt x="0" y="72781"/>
                    <a:pt x="72781" y="0"/>
                    <a:pt x="162560" y="0"/>
                  </a:cubicBezTo>
                  <a:lnTo>
                    <a:pt x="6746240" y="0"/>
                  </a:lnTo>
                  <a:cubicBezTo>
                    <a:pt x="6836019" y="0"/>
                    <a:pt x="6908800" y="72781"/>
                    <a:pt x="6908800" y="162560"/>
                  </a:cubicBezTo>
                  <a:lnTo>
                    <a:pt x="6908800" y="1463040"/>
                  </a:lnTo>
                  <a:cubicBezTo>
                    <a:pt x="6908800" y="1552819"/>
                    <a:pt x="6836019" y="1625600"/>
                    <a:pt x="6746240" y="1625600"/>
                  </a:cubicBezTo>
                  <a:lnTo>
                    <a:pt x="162560" y="1625600"/>
                  </a:lnTo>
                  <a:cubicBezTo>
                    <a:pt x="72781" y="1625600"/>
                    <a:pt x="0" y="1552819"/>
                    <a:pt x="0" y="1463040"/>
                  </a:cubicBezTo>
                  <a:lnTo>
                    <a:pt x="0" y="1625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5262" tIns="295262" rIns="1954187" bIns="295262" numCol="1" spcCol="1270" anchor="ctr" anchorCtr="0">
              <a:noAutofit/>
            </a:bodyPr>
            <a:lstStyle/>
            <a:p>
              <a:pPr marL="0" lvl="0" indent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6500" kern="1200" dirty="0"/>
                <a:t>Текст</a:t>
              </a:r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xmlns="" id="{BBA06F21-9C44-412F-D3F3-689812A22E44}"/>
                </a:ext>
              </a:extLst>
            </p:cNvPr>
            <p:cNvSpPr/>
            <p:nvPr/>
          </p:nvSpPr>
          <p:spPr>
            <a:xfrm>
              <a:off x="3188137" y="2616199"/>
              <a:ext cx="6908800" cy="1625600"/>
            </a:xfrm>
            <a:custGeom>
              <a:avLst/>
              <a:gdLst>
                <a:gd name="connsiteX0" fmla="*/ 0 w 6908800"/>
                <a:gd name="connsiteY0" fmla="*/ 162560 h 1625600"/>
                <a:gd name="connsiteX1" fmla="*/ 162560 w 6908800"/>
                <a:gd name="connsiteY1" fmla="*/ 0 h 1625600"/>
                <a:gd name="connsiteX2" fmla="*/ 6746240 w 6908800"/>
                <a:gd name="connsiteY2" fmla="*/ 0 h 1625600"/>
                <a:gd name="connsiteX3" fmla="*/ 6908800 w 6908800"/>
                <a:gd name="connsiteY3" fmla="*/ 162560 h 1625600"/>
                <a:gd name="connsiteX4" fmla="*/ 6908800 w 6908800"/>
                <a:gd name="connsiteY4" fmla="*/ 1463040 h 1625600"/>
                <a:gd name="connsiteX5" fmla="*/ 6746240 w 6908800"/>
                <a:gd name="connsiteY5" fmla="*/ 1625600 h 1625600"/>
                <a:gd name="connsiteX6" fmla="*/ 162560 w 6908800"/>
                <a:gd name="connsiteY6" fmla="*/ 1625600 h 1625600"/>
                <a:gd name="connsiteX7" fmla="*/ 0 w 6908800"/>
                <a:gd name="connsiteY7" fmla="*/ 1463040 h 1625600"/>
                <a:gd name="connsiteX8" fmla="*/ 0 w 6908800"/>
                <a:gd name="connsiteY8" fmla="*/ 16256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08800" h="1625600">
                  <a:moveTo>
                    <a:pt x="0" y="162560"/>
                  </a:moveTo>
                  <a:cubicBezTo>
                    <a:pt x="0" y="72781"/>
                    <a:pt x="72781" y="0"/>
                    <a:pt x="162560" y="0"/>
                  </a:cubicBezTo>
                  <a:lnTo>
                    <a:pt x="6746240" y="0"/>
                  </a:lnTo>
                  <a:cubicBezTo>
                    <a:pt x="6836019" y="0"/>
                    <a:pt x="6908800" y="72781"/>
                    <a:pt x="6908800" y="162560"/>
                  </a:cubicBezTo>
                  <a:lnTo>
                    <a:pt x="6908800" y="1463040"/>
                  </a:lnTo>
                  <a:cubicBezTo>
                    <a:pt x="6908800" y="1552819"/>
                    <a:pt x="6836019" y="1625600"/>
                    <a:pt x="6746240" y="1625600"/>
                  </a:cubicBezTo>
                  <a:lnTo>
                    <a:pt x="162560" y="1625600"/>
                  </a:lnTo>
                  <a:cubicBezTo>
                    <a:pt x="72781" y="1625600"/>
                    <a:pt x="0" y="1552819"/>
                    <a:pt x="0" y="1463040"/>
                  </a:cubicBezTo>
                  <a:lnTo>
                    <a:pt x="0" y="1625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3221807"/>
                <a:satOff val="-9246"/>
                <a:lumOff val="-14805"/>
                <a:alphaOff val="0"/>
              </a:schemeClr>
            </a:fillRef>
            <a:effectRef idx="0">
              <a:schemeClr val="accent2">
                <a:hueOff val="3221807"/>
                <a:satOff val="-9246"/>
                <a:lumOff val="-1480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5262" tIns="295262" rIns="1961503" bIns="295262" numCol="1" spcCol="1270" anchor="ctr" anchorCtr="0">
              <a:noAutofit/>
            </a:bodyPr>
            <a:lstStyle/>
            <a:p>
              <a:pPr marL="0" lvl="0" indent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6500" kern="1200" dirty="0"/>
                <a:t>Текст</a:t>
              </a:r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xmlns="" id="{F2085FC8-AD85-A042-F41C-DB20B15C195A}"/>
                </a:ext>
              </a:extLst>
            </p:cNvPr>
            <p:cNvSpPr/>
            <p:nvPr/>
          </p:nvSpPr>
          <p:spPr>
            <a:xfrm>
              <a:off x="3797737" y="4512732"/>
              <a:ext cx="6908800" cy="1625600"/>
            </a:xfrm>
            <a:custGeom>
              <a:avLst/>
              <a:gdLst>
                <a:gd name="connsiteX0" fmla="*/ 0 w 6908800"/>
                <a:gd name="connsiteY0" fmla="*/ 162560 h 1625600"/>
                <a:gd name="connsiteX1" fmla="*/ 162560 w 6908800"/>
                <a:gd name="connsiteY1" fmla="*/ 0 h 1625600"/>
                <a:gd name="connsiteX2" fmla="*/ 6746240 w 6908800"/>
                <a:gd name="connsiteY2" fmla="*/ 0 h 1625600"/>
                <a:gd name="connsiteX3" fmla="*/ 6908800 w 6908800"/>
                <a:gd name="connsiteY3" fmla="*/ 162560 h 1625600"/>
                <a:gd name="connsiteX4" fmla="*/ 6908800 w 6908800"/>
                <a:gd name="connsiteY4" fmla="*/ 1463040 h 1625600"/>
                <a:gd name="connsiteX5" fmla="*/ 6746240 w 6908800"/>
                <a:gd name="connsiteY5" fmla="*/ 1625600 h 1625600"/>
                <a:gd name="connsiteX6" fmla="*/ 162560 w 6908800"/>
                <a:gd name="connsiteY6" fmla="*/ 1625600 h 1625600"/>
                <a:gd name="connsiteX7" fmla="*/ 0 w 6908800"/>
                <a:gd name="connsiteY7" fmla="*/ 1463040 h 1625600"/>
                <a:gd name="connsiteX8" fmla="*/ 0 w 6908800"/>
                <a:gd name="connsiteY8" fmla="*/ 16256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08800" h="1625600">
                  <a:moveTo>
                    <a:pt x="0" y="162560"/>
                  </a:moveTo>
                  <a:cubicBezTo>
                    <a:pt x="0" y="72781"/>
                    <a:pt x="72781" y="0"/>
                    <a:pt x="162560" y="0"/>
                  </a:cubicBezTo>
                  <a:lnTo>
                    <a:pt x="6746240" y="0"/>
                  </a:lnTo>
                  <a:cubicBezTo>
                    <a:pt x="6836019" y="0"/>
                    <a:pt x="6908800" y="72781"/>
                    <a:pt x="6908800" y="162560"/>
                  </a:cubicBezTo>
                  <a:lnTo>
                    <a:pt x="6908800" y="1463040"/>
                  </a:lnTo>
                  <a:cubicBezTo>
                    <a:pt x="6908800" y="1552819"/>
                    <a:pt x="6836019" y="1625600"/>
                    <a:pt x="6746240" y="1625600"/>
                  </a:cubicBezTo>
                  <a:lnTo>
                    <a:pt x="162560" y="1625600"/>
                  </a:lnTo>
                  <a:cubicBezTo>
                    <a:pt x="72781" y="1625600"/>
                    <a:pt x="0" y="1552819"/>
                    <a:pt x="0" y="1463040"/>
                  </a:cubicBezTo>
                  <a:lnTo>
                    <a:pt x="0" y="1625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6443614"/>
                <a:satOff val="-18493"/>
                <a:lumOff val="-29609"/>
                <a:alphaOff val="0"/>
              </a:schemeClr>
            </a:fillRef>
            <a:effectRef idx="0">
              <a:schemeClr val="accent2">
                <a:hueOff val="6443614"/>
                <a:satOff val="-18493"/>
                <a:lumOff val="-2960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5262" tIns="295262" rIns="1961503" bIns="295262" numCol="1" spcCol="1270" anchor="ctr" anchorCtr="0">
              <a:noAutofit/>
            </a:bodyPr>
            <a:lstStyle/>
            <a:p>
              <a:pPr marL="0" lvl="0" indent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6500" kern="1200" dirty="0"/>
                <a:t>Текст</a:t>
              </a:r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xmlns="" id="{9BD7E59E-974B-363A-C197-9681DF57BAF3}"/>
                </a:ext>
              </a:extLst>
            </p:cNvPr>
            <p:cNvSpPr/>
            <p:nvPr/>
          </p:nvSpPr>
          <p:spPr>
            <a:xfrm>
              <a:off x="8430697" y="1952412"/>
              <a:ext cx="1056640" cy="1056640"/>
            </a:xfrm>
            <a:custGeom>
              <a:avLst/>
              <a:gdLst>
                <a:gd name="connsiteX0" fmla="*/ 0 w 1056640"/>
                <a:gd name="connsiteY0" fmla="*/ 581152 h 1056640"/>
                <a:gd name="connsiteX1" fmla="*/ 237744 w 1056640"/>
                <a:gd name="connsiteY1" fmla="*/ 581152 h 1056640"/>
                <a:gd name="connsiteX2" fmla="*/ 237744 w 1056640"/>
                <a:gd name="connsiteY2" fmla="*/ 0 h 1056640"/>
                <a:gd name="connsiteX3" fmla="*/ 818896 w 1056640"/>
                <a:gd name="connsiteY3" fmla="*/ 0 h 1056640"/>
                <a:gd name="connsiteX4" fmla="*/ 818896 w 1056640"/>
                <a:gd name="connsiteY4" fmla="*/ 581152 h 1056640"/>
                <a:gd name="connsiteX5" fmla="*/ 1056640 w 1056640"/>
                <a:gd name="connsiteY5" fmla="*/ 581152 h 1056640"/>
                <a:gd name="connsiteX6" fmla="*/ 528320 w 1056640"/>
                <a:gd name="connsiteY6" fmla="*/ 1056640 h 1056640"/>
                <a:gd name="connsiteX7" fmla="*/ 0 w 1056640"/>
                <a:gd name="connsiteY7" fmla="*/ 581152 h 105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6640" h="1056640">
                  <a:moveTo>
                    <a:pt x="0" y="581152"/>
                  </a:moveTo>
                  <a:lnTo>
                    <a:pt x="237744" y="581152"/>
                  </a:lnTo>
                  <a:lnTo>
                    <a:pt x="237744" y="0"/>
                  </a:lnTo>
                  <a:lnTo>
                    <a:pt x="818896" y="0"/>
                  </a:lnTo>
                  <a:lnTo>
                    <a:pt x="818896" y="581152"/>
                  </a:lnTo>
                  <a:lnTo>
                    <a:pt x="1056640" y="581152"/>
                  </a:lnTo>
                  <a:lnTo>
                    <a:pt x="528320" y="1056640"/>
                  </a:lnTo>
                  <a:lnTo>
                    <a:pt x="0" y="581152"/>
                  </a:lnTo>
                  <a:close/>
                </a:path>
              </a:pathLst>
            </a:cu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83464" tIns="45720" rIns="283464" bIns="307238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xmlns="" id="{D2F613B7-6259-4A41-8E75-0FB4000F04B9}"/>
                </a:ext>
              </a:extLst>
            </p:cNvPr>
            <p:cNvSpPr/>
            <p:nvPr/>
          </p:nvSpPr>
          <p:spPr>
            <a:xfrm>
              <a:off x="9040297" y="3838108"/>
              <a:ext cx="1056640" cy="1056640"/>
            </a:xfrm>
            <a:custGeom>
              <a:avLst/>
              <a:gdLst>
                <a:gd name="connsiteX0" fmla="*/ 0 w 1056640"/>
                <a:gd name="connsiteY0" fmla="*/ 581152 h 1056640"/>
                <a:gd name="connsiteX1" fmla="*/ 237744 w 1056640"/>
                <a:gd name="connsiteY1" fmla="*/ 581152 h 1056640"/>
                <a:gd name="connsiteX2" fmla="*/ 237744 w 1056640"/>
                <a:gd name="connsiteY2" fmla="*/ 0 h 1056640"/>
                <a:gd name="connsiteX3" fmla="*/ 818896 w 1056640"/>
                <a:gd name="connsiteY3" fmla="*/ 0 h 1056640"/>
                <a:gd name="connsiteX4" fmla="*/ 818896 w 1056640"/>
                <a:gd name="connsiteY4" fmla="*/ 581152 h 1056640"/>
                <a:gd name="connsiteX5" fmla="*/ 1056640 w 1056640"/>
                <a:gd name="connsiteY5" fmla="*/ 581152 h 1056640"/>
                <a:gd name="connsiteX6" fmla="*/ 528320 w 1056640"/>
                <a:gd name="connsiteY6" fmla="*/ 1056640 h 1056640"/>
                <a:gd name="connsiteX7" fmla="*/ 0 w 1056640"/>
                <a:gd name="connsiteY7" fmla="*/ 581152 h 105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6640" h="1056640">
                  <a:moveTo>
                    <a:pt x="0" y="581152"/>
                  </a:moveTo>
                  <a:lnTo>
                    <a:pt x="237744" y="581152"/>
                  </a:lnTo>
                  <a:lnTo>
                    <a:pt x="237744" y="0"/>
                  </a:lnTo>
                  <a:lnTo>
                    <a:pt x="818896" y="0"/>
                  </a:lnTo>
                  <a:lnTo>
                    <a:pt x="818896" y="581152"/>
                  </a:lnTo>
                  <a:lnTo>
                    <a:pt x="1056640" y="581152"/>
                  </a:lnTo>
                  <a:lnTo>
                    <a:pt x="528320" y="1056640"/>
                  </a:lnTo>
                  <a:lnTo>
                    <a:pt x="0" y="581152"/>
                  </a:lnTo>
                  <a:close/>
                </a:path>
              </a:pathLst>
            </a:custGeom>
          </p:spPr>
          <p:style>
            <a:lnRef idx="2">
              <a:schemeClr val="accent2">
                <a:tint val="40000"/>
                <a:alpha val="90000"/>
                <a:hueOff val="6734718"/>
                <a:satOff val="-62232"/>
                <a:lumOff val="-7015"/>
                <a:alphaOff val="0"/>
              </a:schemeClr>
            </a:lnRef>
            <a:fillRef idx="1">
              <a:schemeClr val="accent2">
                <a:tint val="40000"/>
                <a:alpha val="90000"/>
                <a:hueOff val="6734718"/>
                <a:satOff val="-62232"/>
                <a:lumOff val="-7015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6734718"/>
                <a:satOff val="-62232"/>
                <a:lumOff val="-7015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83464" tIns="45720" rIns="283464" bIns="307238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410362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45B2285-F08C-F42E-A8B6-E1F14F29E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95474184-9F43-1281-D337-F8FB9CE51846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67E85F1C-5BFC-DEC7-924E-F3D6E170D95F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404812B7-4C88-C587-D762-A8AAF02673A2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" b="873"/>
          <a:stretch>
            <a:fillRect/>
          </a:stretch>
        </p:blipFill>
        <p:spPr>
          <a:xfrm>
            <a:off x="885825" y="2179638"/>
            <a:ext cx="3635375" cy="3571875"/>
          </a:xfrm>
          <a:prstGeom prst="round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690AE33-2D6D-53F7-0F96-C98987793342}"/>
              </a:ext>
            </a:extLst>
          </p:cNvPr>
          <p:cNvSpPr txBox="1"/>
          <p:nvPr/>
        </p:nvSpPr>
        <p:spPr>
          <a:xfrm>
            <a:off x="355600" y="502377"/>
            <a:ext cx="11043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Был </a:t>
            </a:r>
            <a:r>
              <a:rPr lang="ru-RU" sz="6000" b="1" dirty="0" err="1" smtClean="0"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лопух,а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стал…</a:t>
            </a:r>
            <a:endParaRPr lang="ru-RU" sz="6000" b="1" dirty="0">
              <a:solidFill>
                <a:srgbClr val="FF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46" name="Полилиния: фигура 45">
            <a:extLst>
              <a:ext uri="{FF2B5EF4-FFF2-40B4-BE49-F238E27FC236}">
                <a16:creationId xmlns:a16="http://schemas.microsoft.com/office/drawing/2014/main" xmlns="" id="{01B2436F-51FA-AF36-9F5C-33941084F5FC}"/>
              </a:ext>
            </a:extLst>
          </p:cNvPr>
          <p:cNvSpPr/>
          <p:nvPr/>
        </p:nvSpPr>
        <p:spPr>
          <a:xfrm>
            <a:off x="4631329" y="3351070"/>
            <a:ext cx="6238708" cy="2681868"/>
          </a:xfrm>
          <a:custGeom>
            <a:avLst/>
            <a:gdLst>
              <a:gd name="connsiteX0" fmla="*/ 0 w 5308242"/>
              <a:gd name="connsiteY0" fmla="*/ 170921 h 1709208"/>
              <a:gd name="connsiteX1" fmla="*/ 170921 w 5308242"/>
              <a:gd name="connsiteY1" fmla="*/ 0 h 1709208"/>
              <a:gd name="connsiteX2" fmla="*/ 5137321 w 5308242"/>
              <a:gd name="connsiteY2" fmla="*/ 0 h 1709208"/>
              <a:gd name="connsiteX3" fmla="*/ 5308242 w 5308242"/>
              <a:gd name="connsiteY3" fmla="*/ 170921 h 1709208"/>
              <a:gd name="connsiteX4" fmla="*/ 5308242 w 5308242"/>
              <a:gd name="connsiteY4" fmla="*/ 1538287 h 1709208"/>
              <a:gd name="connsiteX5" fmla="*/ 5137321 w 5308242"/>
              <a:gd name="connsiteY5" fmla="*/ 1709208 h 1709208"/>
              <a:gd name="connsiteX6" fmla="*/ 170921 w 5308242"/>
              <a:gd name="connsiteY6" fmla="*/ 1709208 h 1709208"/>
              <a:gd name="connsiteX7" fmla="*/ 0 w 5308242"/>
              <a:gd name="connsiteY7" fmla="*/ 1538287 h 1709208"/>
              <a:gd name="connsiteX8" fmla="*/ 0 w 5308242"/>
              <a:gd name="connsiteY8" fmla="*/ 170921 h 1709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08242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5137321" y="0"/>
                </a:lnTo>
                <a:cubicBezTo>
                  <a:pt x="5231718" y="0"/>
                  <a:pt x="5308242" y="76524"/>
                  <a:pt x="5308242" y="170921"/>
                </a:cubicBezTo>
                <a:lnTo>
                  <a:pt x="5308242" y="1538287"/>
                </a:lnTo>
                <a:cubicBezTo>
                  <a:pt x="5308242" y="1632684"/>
                  <a:pt x="5231718" y="1709208"/>
                  <a:pt x="5137321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7711" tIns="297711" rIns="297711" bIns="297711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dirty="0" smtClean="0"/>
              <a:t>Кто </a:t>
            </a:r>
            <a:r>
              <a:rPr lang="ru-RU" sz="3200" dirty="0"/>
              <a:t>ни прикасается,</a:t>
            </a:r>
          </a:p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dirty="0"/>
              <a:t>За того цепляется.</a:t>
            </a:r>
          </a:p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dirty="0"/>
              <a:t>Привязчивый и колкий,</a:t>
            </a:r>
          </a:p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dirty="0"/>
              <a:t>Кругом торчат иголки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01704" y="1808480"/>
            <a:ext cx="59363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РЕПЕЙНИК</a:t>
            </a:r>
            <a:endParaRPr lang="ru-RU" sz="5400" b="1" cap="none" spc="0" dirty="0">
              <a:ln w="24500" cmpd="dbl">
                <a:solidFill>
                  <a:srgbClr val="00206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955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0EB5E76-4F1D-DE03-E41F-E2F62ACFC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976AB3A7-9C12-493F-EFAE-438CC50E8568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203F7DA1-4404-C97C-1CFD-7259D7406024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2FEE7850-8132-3FE1-A583-E127462F332B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9" b="21049"/>
          <a:stretch>
            <a:fillRect/>
          </a:stretch>
        </p:blipFill>
        <p:spPr>
          <a:xfrm>
            <a:off x="1120775" y="1865313"/>
            <a:ext cx="9950450" cy="4321175"/>
          </a:xfrm>
          <a:prstGeom prst="roundRect">
            <a:avLst>
              <a:gd name="adj" fmla="val 31285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57150">
            <a:solidFill>
              <a:srgbClr val="C0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B43987C-8B97-0B23-11A6-3FB0D4E47C6F}"/>
              </a:ext>
            </a:extLst>
          </p:cNvPr>
          <p:cNvSpPr txBox="1"/>
          <p:nvPr/>
        </p:nvSpPr>
        <p:spPr>
          <a:xfrm>
            <a:off x="355600" y="792480"/>
            <a:ext cx="1148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Ёжик-ни головы, ни ножек!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29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174A5FF-7C83-AC8F-BAF2-C10A7D5FC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6622F532-5D6F-C470-E49F-3BCA798F9D27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C129B045-C46C-1F7B-DAF0-4F02348D73C3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79E49261-2808-3C90-99EA-852E24F99684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0D03255-5B99-D691-8C7A-CBDF9A0CA1E0}"/>
              </a:ext>
            </a:extLst>
          </p:cNvPr>
          <p:cNvSpPr txBox="1"/>
          <p:nvPr/>
        </p:nvSpPr>
        <p:spPr>
          <a:xfrm>
            <a:off x="1461188" y="502377"/>
            <a:ext cx="94912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0070C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scadia Code" panose="020B0609020000020004" pitchFamily="49" charset="0"/>
                <a:cs typeface="Calibri" panose="020F0502020204030204" pitchFamily="34" charset="0"/>
              </a:rPr>
              <a:t>БЕРЕГИТЕ ЗЕМЛЮ!</a:t>
            </a:r>
            <a:endParaRPr lang="ru-RU" sz="8000" b="1" i="1" dirty="0">
              <a:solidFill>
                <a:srgbClr val="0070C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Cascadia Code" panose="020B0609020000020004" pitchFamily="49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61188" y="2032000"/>
            <a:ext cx="100602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Мамы </a:t>
            </a:r>
            <a:r>
              <a:rPr lang="ru-RU" sz="3200" dirty="0"/>
              <a:t>ваши чистят дом: моют пол, посуду…</a:t>
            </a:r>
          </a:p>
          <a:p>
            <a:r>
              <a:rPr lang="ru-RU" sz="3200" dirty="0"/>
              <a:t>Чтобы  был везде уют, чисто было всюду.</a:t>
            </a:r>
          </a:p>
          <a:p>
            <a:r>
              <a:rPr lang="ru-RU" sz="3200" dirty="0"/>
              <a:t>А Земля   - наш общий дом, здесь живут все люди.</a:t>
            </a:r>
          </a:p>
          <a:p>
            <a:r>
              <a:rPr lang="ru-RU" sz="3200" dirty="0"/>
              <a:t>Чтобы этот дом беречь, делать что не  будем?</a:t>
            </a:r>
          </a:p>
        </p:txBody>
      </p:sp>
    </p:spTree>
    <p:extLst>
      <p:ext uri="{BB962C8B-B14F-4D97-AF65-F5344CB8AC3E}">
        <p14:creationId xmlns:p14="http://schemas.microsoft.com/office/powerpoint/2010/main" val="233483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481C9DB-405B-EA87-D9ED-FF5B4DB9B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4937EE40-85D8-EC12-7766-0DD69400EAF3}"/>
              </a:ext>
            </a:extLst>
          </p:cNvPr>
          <p:cNvGrpSpPr/>
          <p:nvPr/>
        </p:nvGrpSpPr>
        <p:grpSpPr>
          <a:xfrm>
            <a:off x="224971" y="620486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F9597271-CA16-0FF4-A6AE-97838D37F1E6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75C65FE8-6F44-9A37-CD07-C63D02FBADDC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xmlns="" id="{70031791-F98D-760D-1CB6-3EFF082A1F93}"/>
              </a:ext>
            </a:extLst>
          </p:cNvPr>
          <p:cNvSpPr/>
          <p:nvPr/>
        </p:nvSpPr>
        <p:spPr>
          <a:xfrm>
            <a:off x="636814" y="1616529"/>
            <a:ext cx="5392730" cy="4279816"/>
          </a:xfrm>
          <a:prstGeom prst="snip2SameRect">
            <a:avLst>
              <a:gd name="adj1" fmla="val 11542"/>
              <a:gd name="adj2" fmla="val 0"/>
            </a:avLst>
          </a:prstGeom>
          <a:solidFill>
            <a:schemeClr val="bg1">
              <a:alpha val="90000"/>
            </a:schemeClr>
          </a:solidFill>
          <a:ln>
            <a:solidFill>
              <a:schemeClr val="accent2">
                <a:lumMod val="75000"/>
                <a:alpha val="90000"/>
              </a:schemeClr>
            </a:solidFill>
            <a:prstDash val="dash"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6710" tIns="346710" rIns="462280" bIns="520065" numCol="1" spcCol="1270" anchor="t" anchorCtr="0">
            <a:noAutofit/>
          </a:bodyPr>
          <a:lstStyle/>
          <a:p>
            <a:r>
              <a:rPr lang="ru-RU" sz="3200" dirty="0" smtClean="0"/>
              <a:t>Листья с веток облетают,</a:t>
            </a:r>
          </a:p>
          <a:p>
            <a:r>
              <a:rPr lang="ru-RU" sz="3200" dirty="0" smtClean="0"/>
              <a:t>Птицы к югу улетают.</a:t>
            </a:r>
          </a:p>
          <a:p>
            <a:r>
              <a:rPr lang="ru-RU" sz="3200" dirty="0" smtClean="0"/>
              <a:t>«Что за время года?» — спросим.</a:t>
            </a:r>
          </a:p>
          <a:p>
            <a:r>
              <a:rPr lang="ru-RU" sz="3200" dirty="0" smtClean="0"/>
              <a:t>Нам ответят: «Это...»</a:t>
            </a:r>
            <a:endParaRPr lang="ru-RU" sz="3200" kern="1200" dirty="0">
              <a:solidFill>
                <a:schemeClr val="accent2"/>
              </a:solidFill>
            </a:endParaRPr>
          </a:p>
          <a:p>
            <a:pPr marL="285750" lvl="1" indent="-285750" algn="l" defTabSz="2889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ru-RU" sz="6500" kern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73D8645-DD70-9FA9-63DD-5926DBD2D468}"/>
              </a:ext>
            </a:extLst>
          </p:cNvPr>
          <p:cNvSpPr txBox="1"/>
          <p:nvPr/>
        </p:nvSpPr>
        <p:spPr>
          <a:xfrm>
            <a:off x="898070" y="555172"/>
            <a:ext cx="108077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Прекрасная пора-очей очарованье!</a:t>
            </a:r>
            <a:endParaRPr lang="ru-RU" sz="4000" b="1" dirty="0">
              <a:solidFill>
                <a:srgbClr val="FF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pic>
        <p:nvPicPr>
          <p:cNvPr id="11" name="Рисунок 10" descr="82a8f74d3de4158a37fc5b2f30627aeb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886" r="1886"/>
          <a:stretch>
            <a:fillRect/>
          </a:stretch>
        </p:blipFill>
        <p:spPr>
          <a:xfrm>
            <a:off x="6685280" y="1616529"/>
            <a:ext cx="5041844" cy="4698454"/>
          </a:xfrm>
          <a:prstGeom prst="round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4" name="Прямоугольник 3"/>
          <p:cNvSpPr/>
          <p:nvPr/>
        </p:nvSpPr>
        <p:spPr>
          <a:xfrm>
            <a:off x="6685280" y="1616529"/>
            <a:ext cx="414528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0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40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40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40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ОСЕНЬ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441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996B98A-7625-7537-7F21-B3009CC4B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942A66B4-9558-4A8A-83B3-DC1EA32549CE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691F7152-3CAB-043B-4CFE-1265502E2EC8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CFDCD12B-4C64-4CA2-BCBF-024876AD40DB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8D34CDB-E56C-7D99-98B9-CA1EDB5F865F}"/>
              </a:ext>
            </a:extLst>
          </p:cNvPr>
          <p:cNvSpPr txBox="1"/>
          <p:nvPr/>
        </p:nvSpPr>
        <p:spPr>
          <a:xfrm>
            <a:off x="8386972" y="3970193"/>
            <a:ext cx="2531368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ko-KR"/>
            </a:defPPr>
            <a:lvl1pPr>
              <a:defRPr sz="1600">
                <a:solidFill>
                  <a:srgbClr val="535250"/>
                </a:solidFill>
              </a:defRPr>
            </a:lvl1pPr>
          </a:lstStyle>
          <a:p>
            <a:pPr algn="ctr"/>
            <a:r>
              <a:rPr lang="ru-RU" altLang="ko-KR" sz="3200" dirty="0">
                <a:solidFill>
                  <a:schemeClr val="bg1"/>
                </a:solidFill>
                <a:latin typeface="+mj-lt"/>
              </a:rPr>
              <a:t>Текст</a:t>
            </a:r>
            <a:endParaRPr lang="ko-KR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1E42B7A-AC83-2342-1050-AD9E71910983}"/>
              </a:ext>
            </a:extLst>
          </p:cNvPr>
          <p:cNvSpPr txBox="1"/>
          <p:nvPr/>
        </p:nvSpPr>
        <p:spPr>
          <a:xfrm>
            <a:off x="355600" y="502377"/>
            <a:ext cx="1080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Наша работа подходит к концу!</a:t>
            </a:r>
            <a:endParaRPr lang="ru-RU" sz="4400" b="1" dirty="0">
              <a:solidFill>
                <a:srgbClr val="FF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B9BA602-BA15-CE3A-422D-AF52C136413D}"/>
              </a:ext>
            </a:extLst>
          </p:cNvPr>
          <p:cNvSpPr txBox="1"/>
          <p:nvPr/>
        </p:nvSpPr>
        <p:spPr>
          <a:xfrm>
            <a:off x="0" y="1560462"/>
            <a:ext cx="8067040" cy="3030617"/>
          </a:xfrm>
          <a:prstGeom prst="roundRect">
            <a:avLst/>
          </a:prstGeom>
          <a:noFill/>
          <a:ln>
            <a:solidFill>
              <a:schemeClr val="accent2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Сказочный мир реальной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рироды мы открываем !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Вас в путешествие всех приглашаем!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Будем планету нашу беречь!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Всем до свиданья! До новых встреч!</a:t>
            </a:r>
          </a:p>
          <a:p>
            <a:pPr algn="ctr"/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972" y="1254404"/>
            <a:ext cx="3606908" cy="27157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972" y="4080498"/>
            <a:ext cx="3558461" cy="26793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220" y="3970193"/>
            <a:ext cx="3688870" cy="27775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8291" r="10951" b="11407"/>
          <a:stretch/>
        </p:blipFill>
        <p:spPr>
          <a:xfrm>
            <a:off x="355600" y="4052906"/>
            <a:ext cx="4057152" cy="273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94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F63AAB0-CB1C-49C1-8E93-6C75690DD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9B7FCC12-FED4-D6A4-3D4C-D9B7A3001CED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1EA2302E-9534-0BEF-2A53-3D2D8D9C6AB5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E204F378-FBB1-86F2-35DA-06C6CAF228DD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" name="그래픽 14">
            <a:extLst>
              <a:ext uri="{FF2B5EF4-FFF2-40B4-BE49-F238E27FC236}">
                <a16:creationId xmlns:a16="http://schemas.microsoft.com/office/drawing/2014/main" xmlns="" id="{CEDD5466-8234-5005-F0BC-AFC3D14D2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flipV="1">
            <a:off x="1270025" y="2326441"/>
            <a:ext cx="455360" cy="455360"/>
          </a:xfrm>
          <a:prstGeom prst="rect">
            <a:avLst/>
          </a:prstGeom>
          <a:effectLst/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A010D0E-D6B2-0785-E261-3986FB8C8E47}"/>
              </a:ext>
            </a:extLst>
          </p:cNvPr>
          <p:cNvSpPr txBox="1"/>
          <p:nvPr/>
        </p:nvSpPr>
        <p:spPr>
          <a:xfrm>
            <a:off x="8386972" y="4077913"/>
            <a:ext cx="2531368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ko-KR"/>
            </a:defPPr>
            <a:lvl1pPr>
              <a:defRPr sz="1600">
                <a:solidFill>
                  <a:srgbClr val="535250"/>
                </a:solidFill>
              </a:defRPr>
            </a:lvl1pPr>
          </a:lstStyle>
          <a:p>
            <a:pPr algn="ctr"/>
            <a:r>
              <a:rPr lang="ru-RU" altLang="ko-KR" sz="1800" dirty="0">
                <a:solidFill>
                  <a:schemeClr val="bg1"/>
                </a:solidFill>
                <a:latin typeface="+mj-lt"/>
              </a:rPr>
              <a:t>Текст</a:t>
            </a:r>
            <a:endParaRPr lang="ko-KR" alt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DF96DBA-04C6-E4E4-142F-D67805BB2C06}"/>
              </a:ext>
            </a:extLst>
          </p:cNvPr>
          <p:cNvSpPr txBox="1"/>
          <p:nvPr/>
        </p:nvSpPr>
        <p:spPr>
          <a:xfrm>
            <a:off x="1604121" y="489857"/>
            <a:ext cx="9653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Спасибо за внимание!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5" t="7534" r="25222" b="5157"/>
          <a:stretch/>
        </p:blipFill>
        <p:spPr bwMode="auto">
          <a:xfrm>
            <a:off x="3962400" y="1590505"/>
            <a:ext cx="4653280" cy="477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5" t="7534" r="25222" b="5157"/>
          <a:stretch/>
        </p:blipFill>
        <p:spPr bwMode="auto">
          <a:xfrm>
            <a:off x="4114800" y="1742905"/>
            <a:ext cx="4653280" cy="477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5" t="7534" r="25222" b="5157"/>
          <a:stretch/>
        </p:blipFill>
        <p:spPr bwMode="auto">
          <a:xfrm>
            <a:off x="4267200" y="1895305"/>
            <a:ext cx="4653280" cy="477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5" t="7534" r="25222" b="5157"/>
          <a:stretch/>
        </p:blipFill>
        <p:spPr bwMode="auto">
          <a:xfrm>
            <a:off x="4419600" y="2047705"/>
            <a:ext cx="4653280" cy="477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683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F81008-7491-73D9-A691-FB748EFB4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79FBC7E9-52A7-D8A7-034F-E67F7606ED93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9699FD96-D1D2-68FF-1B40-1DC8920B8CFE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51CFA409-FF90-2B9E-FC1B-CD188D47258C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E6156B-BCD7-EF6A-B1E2-7DEA0332904A}"/>
              </a:ext>
            </a:extLst>
          </p:cNvPr>
          <p:cNvSpPr txBox="1"/>
          <p:nvPr/>
        </p:nvSpPr>
        <p:spPr>
          <a:xfrm>
            <a:off x="1061357" y="585000"/>
            <a:ext cx="9594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Загадки осени</a:t>
            </a:r>
            <a:endParaRPr lang="ru-RU" sz="4000" b="1" u="sng" dirty="0">
              <a:solidFill>
                <a:srgbClr val="C0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pic>
        <p:nvPicPr>
          <p:cNvPr id="1026" name="Picture 2" descr="C:\Users\user\Downloads\6460910475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/>
          <a:srcRect l="19808" r="19808"/>
          <a:stretch>
            <a:fillRect/>
          </a:stretch>
        </p:blipFill>
        <p:spPr bwMode="auto">
          <a:xfrm>
            <a:off x="1021443" y="1504259"/>
            <a:ext cx="4709886" cy="438740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772161" y="1503680"/>
            <a:ext cx="3271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ЛЕС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80480" y="2255520"/>
            <a:ext cx="50495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Жаль озябшего бедняжку:</a:t>
            </a:r>
            <a:br>
              <a:rPr lang="ru-RU" sz="3200" dirty="0"/>
            </a:br>
            <a:r>
              <a:rPr lang="ru-RU" sz="3200" dirty="0"/>
              <a:t>Всем ветрам и ветеркам</a:t>
            </a:r>
            <a:br>
              <a:rPr lang="ru-RU" sz="3200" dirty="0"/>
            </a:br>
            <a:r>
              <a:rPr lang="ru-RU" sz="3200" dirty="0"/>
              <a:t>Он последнюю рубашку</a:t>
            </a:r>
            <a:br>
              <a:rPr lang="ru-RU" sz="3200" dirty="0"/>
            </a:br>
            <a:r>
              <a:rPr lang="ru-RU" sz="3200" dirty="0"/>
              <a:t>Раздарил по лоскуткам.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610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F81008-7491-73D9-A691-FB748EFB4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9">
            <a:extLst>
              <a:ext uri="{FF2B5EF4-FFF2-40B4-BE49-F238E27FC236}">
                <a16:creationId xmlns:a16="http://schemas.microsoft.com/office/drawing/2014/main" xmlns="" id="{79FBC7E9-52A7-D8A7-034F-E67F7606ED93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9699FD96-D1D2-68FF-1B40-1DC8920B8CFE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51CFA409-FF90-2B9E-FC1B-CD188D47258C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E6156B-BCD7-EF6A-B1E2-7DEA0332904A}"/>
              </a:ext>
            </a:extLst>
          </p:cNvPr>
          <p:cNvSpPr txBox="1"/>
          <p:nvPr/>
        </p:nvSpPr>
        <p:spPr>
          <a:xfrm>
            <a:off x="1061357" y="585000"/>
            <a:ext cx="9594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Загадки осени</a:t>
            </a:r>
            <a:endParaRPr lang="ru-RU" sz="4000" b="1" u="sng" dirty="0">
              <a:solidFill>
                <a:srgbClr val="C0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pic>
        <p:nvPicPr>
          <p:cNvPr id="9" name="Рисунок 8" descr="501601588a7d14249468c6d1eccc43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16077" y="1469570"/>
            <a:ext cx="4211120" cy="475161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63360" y="2828836"/>
            <a:ext cx="49377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Рыжий Егорка</a:t>
            </a:r>
          </a:p>
          <a:p>
            <a:r>
              <a:rPr lang="ru-RU" sz="3200" dirty="0"/>
              <a:t>Упал на озерко,</a:t>
            </a:r>
          </a:p>
          <a:p>
            <a:r>
              <a:rPr lang="ru-RU" sz="3200" dirty="0"/>
              <a:t>Сам не утонул</a:t>
            </a:r>
          </a:p>
          <a:p>
            <a:r>
              <a:rPr lang="ru-RU" sz="3200" dirty="0"/>
              <a:t>И воды не всколыхнул.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58504" y="1666855"/>
            <a:ext cx="2074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ЛИСТ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10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F81008-7491-73D9-A691-FB748EFB4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9">
            <a:extLst>
              <a:ext uri="{FF2B5EF4-FFF2-40B4-BE49-F238E27FC236}">
                <a16:creationId xmlns:a16="http://schemas.microsoft.com/office/drawing/2014/main" xmlns="" id="{79FBC7E9-52A7-D8A7-034F-E67F7606ED93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9699FD96-D1D2-68FF-1B40-1DC8920B8CFE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51CFA409-FF90-2B9E-FC1B-CD188D47258C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E6156B-BCD7-EF6A-B1E2-7DEA0332904A}"/>
              </a:ext>
            </a:extLst>
          </p:cNvPr>
          <p:cNvSpPr txBox="1"/>
          <p:nvPr/>
        </p:nvSpPr>
        <p:spPr>
          <a:xfrm>
            <a:off x="1061357" y="585000"/>
            <a:ext cx="9594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Загадки осени</a:t>
            </a:r>
            <a:endParaRPr lang="ru-RU" sz="4000" b="1" u="sng" dirty="0">
              <a:solidFill>
                <a:srgbClr val="C0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pic>
        <p:nvPicPr>
          <p:cNvPr id="8" name="Рисунок 7" descr="249a99162faa3167ad467c0b989b685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233" y="1292886"/>
            <a:ext cx="5352571" cy="47410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096000" y="3007360"/>
            <a:ext cx="5080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Сердитый недотрога</a:t>
            </a:r>
          </a:p>
          <a:p>
            <a:r>
              <a:rPr lang="ru-RU" sz="3200" dirty="0"/>
              <a:t>Живет в глуши лесной.</a:t>
            </a:r>
          </a:p>
          <a:p>
            <a:r>
              <a:rPr lang="ru-RU" sz="3200" dirty="0"/>
              <a:t>Иголок очень много,</a:t>
            </a:r>
          </a:p>
          <a:p>
            <a:r>
              <a:rPr lang="ru-RU" sz="3200" dirty="0"/>
              <a:t>А нитки не одной</a:t>
            </a:r>
            <a:r>
              <a:rPr lang="ru-RU" dirty="0"/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06584" y="1583870"/>
            <a:ext cx="2194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ЁЖИК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10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F81008-7491-73D9-A691-FB748EFB4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9">
            <a:extLst>
              <a:ext uri="{FF2B5EF4-FFF2-40B4-BE49-F238E27FC236}">
                <a16:creationId xmlns:a16="http://schemas.microsoft.com/office/drawing/2014/main" xmlns="" id="{79FBC7E9-52A7-D8A7-034F-E67F7606ED93}"/>
              </a:ext>
            </a:extLst>
          </p:cNvPr>
          <p:cNvGrpSpPr/>
          <p:nvPr/>
        </p:nvGrpSpPr>
        <p:grpSpPr>
          <a:xfrm>
            <a:off x="355600" y="470699"/>
            <a:ext cx="11480800" cy="5897444"/>
            <a:chOff x="355600" y="470699"/>
            <a:chExt cx="11480800" cy="5897444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9699FD96-D1D2-68FF-1B40-1DC8920B8CFE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51CFA409-FF90-2B9E-FC1B-CD188D47258C}"/>
                </a:ext>
              </a:extLst>
            </p:cNvPr>
            <p:cNvSpPr/>
            <p:nvPr/>
          </p:nvSpPr>
          <p:spPr>
            <a:xfrm>
              <a:off x="545314" y="470699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E6156B-BCD7-EF6A-B1E2-7DEA0332904A}"/>
              </a:ext>
            </a:extLst>
          </p:cNvPr>
          <p:cNvSpPr txBox="1"/>
          <p:nvPr/>
        </p:nvSpPr>
        <p:spPr>
          <a:xfrm>
            <a:off x="1061357" y="585000"/>
            <a:ext cx="9594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Загадки осени</a:t>
            </a:r>
            <a:endParaRPr lang="ru-RU" sz="4000" b="1" u="sng" dirty="0">
              <a:solidFill>
                <a:srgbClr val="C0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43700" y="2612570"/>
            <a:ext cx="4555671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Стоял на крепкой ножке,</a:t>
            </a:r>
          </a:p>
          <a:p>
            <a:r>
              <a:rPr lang="ru-RU" sz="2800" dirty="0" smtClean="0"/>
              <a:t>Теперь лежит в лукошке.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1" name="Рисунок 10" descr="or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986" y="1518557"/>
            <a:ext cx="4457700" cy="44577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176157" y="1714500"/>
            <a:ext cx="51435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ГРИБ</a:t>
            </a:r>
            <a:endParaRPr lang="ru-RU" sz="5400" b="1" cap="none" spc="0" dirty="0">
              <a:ln w="24500" cmpd="dbl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10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F81008-7491-73D9-A691-FB748EFB4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9">
            <a:extLst>
              <a:ext uri="{FF2B5EF4-FFF2-40B4-BE49-F238E27FC236}">
                <a16:creationId xmlns:a16="http://schemas.microsoft.com/office/drawing/2014/main" xmlns="" id="{79FBC7E9-52A7-D8A7-034F-E67F7606ED93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9699FD96-D1D2-68FF-1B40-1DC8920B8CFE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51CFA409-FF90-2B9E-FC1B-CD188D47258C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E6156B-BCD7-EF6A-B1E2-7DEA0332904A}"/>
              </a:ext>
            </a:extLst>
          </p:cNvPr>
          <p:cNvSpPr txBox="1"/>
          <p:nvPr/>
        </p:nvSpPr>
        <p:spPr>
          <a:xfrm>
            <a:off x="1061357" y="585000"/>
            <a:ext cx="9594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Загадки осени</a:t>
            </a:r>
            <a:endParaRPr lang="ru-RU" sz="4000" b="1" u="sng" dirty="0">
              <a:solidFill>
                <a:srgbClr val="C0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pic>
        <p:nvPicPr>
          <p:cNvPr id="9" name="Рисунок 8" descr="scale_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367893"/>
            <a:ext cx="5689722" cy="39965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306786" y="1632857"/>
            <a:ext cx="42780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груздь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8433" y="2905760"/>
            <a:ext cx="597796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 </a:t>
            </a:r>
            <a:r>
              <a:rPr lang="ru-RU" sz="3200" dirty="0"/>
              <a:t>шляпке беленькой на ножке</a:t>
            </a:r>
            <a:r>
              <a:rPr lang="ru-RU" sz="3200" dirty="0" smtClean="0"/>
              <a:t>, </a:t>
            </a:r>
            <a:r>
              <a:rPr lang="ru-RU" sz="3200" dirty="0"/>
              <a:t>рос грибочек у дорожки</a:t>
            </a:r>
            <a:r>
              <a:rPr lang="ru-RU" sz="3200" dirty="0" smtClean="0"/>
              <a:t>.</a:t>
            </a:r>
          </a:p>
          <a:p>
            <a:r>
              <a:rPr lang="ru-RU" sz="3200" dirty="0" smtClean="0"/>
              <a:t> </a:t>
            </a:r>
            <a:r>
              <a:rPr lang="ru-RU" sz="3200" dirty="0"/>
              <a:t>А теперь в корзинке пусть, полежит съедобный… </a:t>
            </a:r>
          </a:p>
        </p:txBody>
      </p:sp>
    </p:spTree>
    <p:extLst>
      <p:ext uri="{BB962C8B-B14F-4D97-AF65-F5344CB8AC3E}">
        <p14:creationId xmlns:p14="http://schemas.microsoft.com/office/powerpoint/2010/main" val="31610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F81008-7491-73D9-A691-FB748EFB4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9">
            <a:extLst>
              <a:ext uri="{FF2B5EF4-FFF2-40B4-BE49-F238E27FC236}">
                <a16:creationId xmlns:a16="http://schemas.microsoft.com/office/drawing/2014/main" xmlns="" id="{79FBC7E9-52A7-D8A7-034F-E67F7606ED93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9699FD96-D1D2-68FF-1B40-1DC8920B8CFE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51CFA409-FF90-2B9E-FC1B-CD188D47258C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E6156B-BCD7-EF6A-B1E2-7DEA0332904A}"/>
              </a:ext>
            </a:extLst>
          </p:cNvPr>
          <p:cNvSpPr txBox="1"/>
          <p:nvPr/>
        </p:nvSpPr>
        <p:spPr>
          <a:xfrm>
            <a:off x="1061357" y="585000"/>
            <a:ext cx="9594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Загадки осени</a:t>
            </a:r>
            <a:endParaRPr lang="ru-RU" sz="4000" b="1" u="sng" dirty="0">
              <a:solidFill>
                <a:srgbClr val="C0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39343" y="1632857"/>
            <a:ext cx="64497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подосиновик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Рисунок 10" descr="i (7).jpg"/>
          <p:cNvPicPr>
            <a:picLocks noChangeAspect="1"/>
          </p:cNvPicPr>
          <p:nvPr/>
        </p:nvPicPr>
        <p:blipFill>
          <a:blip r:embed="rId2"/>
          <a:srcRect l="428" b="8178"/>
          <a:stretch>
            <a:fillRect/>
          </a:stretch>
        </p:blipFill>
        <p:spPr>
          <a:xfrm>
            <a:off x="996043" y="1714500"/>
            <a:ext cx="3555577" cy="40331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22240" y="2828836"/>
            <a:ext cx="5766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Я в красной шапочке расту</a:t>
            </a:r>
          </a:p>
          <a:p>
            <a:r>
              <a:rPr lang="ru-RU" sz="3200" dirty="0"/>
              <a:t> Среди корней осиновых.</a:t>
            </a:r>
          </a:p>
          <a:p>
            <a:r>
              <a:rPr lang="ru-RU" sz="3200" dirty="0"/>
              <a:t> Меня увидишь за версту —</a:t>
            </a:r>
          </a:p>
          <a:p>
            <a:r>
              <a:rPr lang="ru-RU" sz="3200" dirty="0"/>
              <a:t> Зовусь я — … </a:t>
            </a:r>
          </a:p>
        </p:txBody>
      </p:sp>
    </p:spTree>
    <p:extLst>
      <p:ext uri="{BB962C8B-B14F-4D97-AF65-F5344CB8AC3E}">
        <p14:creationId xmlns:p14="http://schemas.microsoft.com/office/powerpoint/2010/main" val="31610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F81008-7491-73D9-A691-FB748EFB4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9">
            <a:extLst>
              <a:ext uri="{FF2B5EF4-FFF2-40B4-BE49-F238E27FC236}">
                <a16:creationId xmlns:a16="http://schemas.microsoft.com/office/drawing/2014/main" xmlns="" id="{79FBC7E9-52A7-D8A7-034F-E67F7606ED93}"/>
              </a:ext>
            </a:extLst>
          </p:cNvPr>
          <p:cNvGrpSpPr/>
          <p:nvPr/>
        </p:nvGrpSpPr>
        <p:grpSpPr>
          <a:xfrm>
            <a:off x="355600" y="489857"/>
            <a:ext cx="11480800" cy="5878286"/>
            <a:chOff x="355600" y="489857"/>
            <a:chExt cx="11480800" cy="5878286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xmlns="" id="{9699FD96-D1D2-68FF-1B40-1DC8920B8CFE}"/>
                </a:ext>
              </a:extLst>
            </p:cNvPr>
            <p:cNvSpPr/>
            <p:nvPr/>
          </p:nvSpPr>
          <p:spPr>
            <a:xfrm>
              <a:off x="355600" y="489857"/>
              <a:ext cx="11480800" cy="5878286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xmlns="" id="{51CFA409-FF90-2B9E-FC1B-CD188D47258C}"/>
                </a:ext>
              </a:extLst>
            </p:cNvPr>
            <p:cNvSpPr/>
            <p:nvPr/>
          </p:nvSpPr>
          <p:spPr>
            <a:xfrm>
              <a:off x="480000" y="585000"/>
              <a:ext cx="11232000" cy="568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E6156B-BCD7-EF6A-B1E2-7DEA0332904A}"/>
              </a:ext>
            </a:extLst>
          </p:cNvPr>
          <p:cNvSpPr txBox="1"/>
          <p:nvPr/>
        </p:nvSpPr>
        <p:spPr>
          <a:xfrm>
            <a:off x="1061357" y="585000"/>
            <a:ext cx="9594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Загадки осени</a:t>
            </a:r>
            <a:endParaRPr lang="ru-RU" sz="4000" b="1" u="sng" dirty="0">
              <a:solidFill>
                <a:srgbClr val="C000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39343" y="1632857"/>
            <a:ext cx="64497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рыжик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Рисунок 8" descr="i (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398" y="1294770"/>
            <a:ext cx="4126773" cy="443655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37414" y="2661557"/>
            <a:ext cx="60459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хвойном лесу растет паренёк,</a:t>
            </a:r>
          </a:p>
          <a:p>
            <a:r>
              <a:rPr lang="ru-RU" sz="2800" dirty="0" smtClean="0"/>
              <a:t> В рыженькой шляпке рыжий грибок.</a:t>
            </a:r>
          </a:p>
          <a:p>
            <a:r>
              <a:rPr lang="ru-RU" sz="2800" dirty="0" smtClean="0"/>
              <a:t> Стоит задеть — и из рыженькой ножки</a:t>
            </a:r>
          </a:p>
          <a:p>
            <a:r>
              <a:rPr lang="ru-RU" sz="2800" dirty="0" smtClean="0"/>
              <a:t> Вдруг побегут </a:t>
            </a:r>
            <a:r>
              <a:rPr lang="ru-RU" sz="2800" dirty="0" err="1" smtClean="0"/>
              <a:t>рыже-рыжие</a:t>
            </a:r>
            <a:r>
              <a:rPr lang="ru-RU" sz="2800" dirty="0" smtClean="0"/>
              <a:t> слезки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610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396</Words>
  <Application>Microsoft Office PowerPoint</Application>
  <PresentationFormat>Произвольный</PresentationFormat>
  <Paragraphs>114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 Воронина</dc:creator>
  <cp:lastModifiedBy>Галина</cp:lastModifiedBy>
  <cp:revision>54</cp:revision>
  <dcterms:created xsi:type="dcterms:W3CDTF">2025-06-04T10:36:46Z</dcterms:created>
  <dcterms:modified xsi:type="dcterms:W3CDTF">2025-10-27T17:36:32Z</dcterms:modified>
</cp:coreProperties>
</file>