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CB43D9A-1ABC-4E99-9DF2-97AAAE4F0DF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31AB680-9293-4074-A596-6E438336C4B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stihi-russkih-poetov.ru/authors/konstantin-dmitrievich-balmont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800" dirty="0" smtClean="0"/>
              <a:t>Запахи в стихах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ГБОУ школа № 340 Невского района СПб, учитель химии Т.Г. Кулагина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8633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16633"/>
            <a:ext cx="61206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/>
              <a:t>ГОЙ ТЫ, РУСЬ, МОЯ РОДНАЯ...</a:t>
            </a:r>
            <a:endParaRPr lang="ru-RU" sz="2000" dirty="0"/>
          </a:p>
          <a:p>
            <a:pPr algn="ctr"/>
            <a:r>
              <a:rPr lang="ru-RU" sz="2000" dirty="0"/>
              <a:t>Гой ты, Русь, моя родная, </a:t>
            </a:r>
          </a:p>
          <a:p>
            <a:pPr algn="ctr"/>
            <a:r>
              <a:rPr lang="ru-RU" sz="2000" dirty="0"/>
              <a:t>Хаты - в ризах образа...</a:t>
            </a:r>
          </a:p>
          <a:p>
            <a:pPr algn="ctr"/>
            <a:r>
              <a:rPr lang="ru-RU" sz="2000" dirty="0"/>
              <a:t> Не видать конца и края – </a:t>
            </a:r>
          </a:p>
          <a:p>
            <a:pPr algn="ctr"/>
            <a:r>
              <a:rPr lang="ru-RU" sz="2000" dirty="0"/>
              <a:t>Только синь сосет глаза. </a:t>
            </a:r>
          </a:p>
          <a:p>
            <a:pPr algn="ctr"/>
            <a:r>
              <a:rPr lang="ru-RU" sz="2000" dirty="0"/>
              <a:t>Как захожий богомолец, </a:t>
            </a:r>
          </a:p>
          <a:p>
            <a:pPr algn="ctr"/>
            <a:r>
              <a:rPr lang="ru-RU" sz="2000" dirty="0"/>
              <a:t>Я смотрю твои поля.</a:t>
            </a:r>
          </a:p>
          <a:p>
            <a:pPr algn="ctr"/>
            <a:r>
              <a:rPr lang="ru-RU" sz="2000" dirty="0"/>
              <a:t> А у низеньких околиц </a:t>
            </a:r>
          </a:p>
          <a:p>
            <a:pPr algn="ctr"/>
            <a:r>
              <a:rPr lang="ru-RU" sz="2000" dirty="0" err="1"/>
              <a:t>Звонно</a:t>
            </a:r>
            <a:r>
              <a:rPr lang="ru-RU" sz="2000" dirty="0"/>
              <a:t> чахнут тополя.</a:t>
            </a:r>
          </a:p>
          <a:p>
            <a:pPr algn="ctr"/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</a:rPr>
              <a:t>Пахнет яблоком и медом </a:t>
            </a:r>
          </a:p>
          <a:p>
            <a:pPr algn="ctr"/>
            <a:r>
              <a:rPr lang="ru-RU" sz="2000" dirty="0"/>
              <a:t>По церквам твой кроткий Спас. </a:t>
            </a:r>
          </a:p>
          <a:p>
            <a:pPr algn="ctr"/>
            <a:r>
              <a:rPr lang="ru-RU" sz="2000" dirty="0"/>
              <a:t>И гудит за </a:t>
            </a:r>
            <a:r>
              <a:rPr lang="ru-RU" sz="2000" dirty="0" err="1"/>
              <a:t>корогодом</a:t>
            </a:r>
            <a:endParaRPr lang="ru-RU" sz="2000" dirty="0"/>
          </a:p>
          <a:p>
            <a:pPr algn="ctr"/>
            <a:r>
              <a:rPr lang="ru-RU" sz="2000" dirty="0"/>
              <a:t> На лугах веселый пляс. </a:t>
            </a:r>
          </a:p>
          <a:p>
            <a:pPr algn="ctr"/>
            <a:r>
              <a:rPr lang="ru-RU" sz="2000" dirty="0"/>
              <a:t>Побегу по мятой стежке </a:t>
            </a:r>
          </a:p>
          <a:p>
            <a:pPr algn="ctr"/>
            <a:r>
              <a:rPr lang="ru-RU" sz="2000" dirty="0"/>
              <a:t>На </a:t>
            </a:r>
            <a:r>
              <a:rPr lang="ru-RU" sz="2000" dirty="0" err="1"/>
              <a:t>приволь</a:t>
            </a:r>
            <a:r>
              <a:rPr lang="ru-RU" sz="2000" dirty="0"/>
              <a:t> зеленых </a:t>
            </a:r>
            <a:r>
              <a:rPr lang="ru-RU" sz="2000" dirty="0" err="1"/>
              <a:t>лех</a:t>
            </a:r>
            <a:r>
              <a:rPr lang="ru-RU" sz="2000" dirty="0"/>
              <a:t>,</a:t>
            </a:r>
          </a:p>
          <a:p>
            <a:pPr algn="ctr"/>
            <a:r>
              <a:rPr lang="ru-RU" sz="2000" dirty="0"/>
              <a:t> Мне навстречу, как сережки,</a:t>
            </a:r>
          </a:p>
          <a:p>
            <a:pPr algn="ctr"/>
            <a:r>
              <a:rPr lang="ru-RU" sz="2000" dirty="0"/>
              <a:t> Прозвенит девичий смех.</a:t>
            </a:r>
          </a:p>
          <a:p>
            <a:pPr algn="ctr"/>
            <a:r>
              <a:rPr lang="ru-RU" sz="2000" dirty="0"/>
              <a:t> Если крикнет рать святая:</a:t>
            </a:r>
          </a:p>
          <a:p>
            <a:pPr algn="ctr"/>
            <a:r>
              <a:rPr lang="ru-RU" sz="2000" dirty="0"/>
              <a:t> "Кинь ты Русь, живи в раю!"</a:t>
            </a:r>
          </a:p>
          <a:p>
            <a:pPr algn="ctr"/>
            <a:r>
              <a:rPr lang="ru-RU" sz="2000" dirty="0"/>
              <a:t> Я скажу: "Не надо рая, Дайте родину мою".</a:t>
            </a:r>
          </a:p>
          <a:p>
            <a:pPr algn="ctr"/>
            <a:r>
              <a:rPr lang="ru-RU" sz="2000" i="1" dirty="0"/>
              <a:t>1914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62685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8"/>
            <a:ext cx="65527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/>
              <a:t>СЫПЛЕТ ЧЕРЕМУХА СНЕГОМ...</a:t>
            </a:r>
            <a:endParaRPr lang="ru-RU" sz="2000" dirty="0"/>
          </a:p>
          <a:p>
            <a:pPr algn="ctr"/>
            <a:r>
              <a:rPr lang="ru-RU" sz="2000" dirty="0"/>
              <a:t>Сыплет черемуха снегом, </a:t>
            </a:r>
          </a:p>
          <a:p>
            <a:pPr algn="ctr"/>
            <a:r>
              <a:rPr lang="ru-RU" sz="2000" dirty="0"/>
              <a:t>Зелень в цвету и росе. </a:t>
            </a:r>
          </a:p>
          <a:p>
            <a:pPr algn="ctr"/>
            <a:r>
              <a:rPr lang="ru-RU" sz="2000" dirty="0"/>
              <a:t>В поле, склоняясь к побегам,</a:t>
            </a:r>
          </a:p>
          <a:p>
            <a:pPr algn="ctr"/>
            <a:r>
              <a:rPr lang="ru-RU" sz="2000" dirty="0"/>
              <a:t> Ходят грачи в полосе. </a:t>
            </a:r>
          </a:p>
          <a:p>
            <a:pPr algn="ctr"/>
            <a:r>
              <a:rPr lang="ru-RU" sz="2000" dirty="0"/>
              <a:t>Никнут шелковые травы, 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</a:rPr>
              <a:t>Пахнет смолистой сосной. </a:t>
            </a:r>
          </a:p>
          <a:p>
            <a:pPr algn="ctr"/>
            <a:r>
              <a:rPr lang="ru-RU" sz="2000" dirty="0"/>
              <a:t>Ой вы, луга и дубравы,-</a:t>
            </a:r>
          </a:p>
          <a:p>
            <a:pPr algn="ctr"/>
            <a:r>
              <a:rPr lang="ru-RU" sz="2000" dirty="0"/>
              <a:t> Я одурманен весной.</a:t>
            </a:r>
          </a:p>
          <a:p>
            <a:pPr algn="ctr"/>
            <a:r>
              <a:rPr lang="ru-RU" sz="2000" dirty="0"/>
              <a:t> Радугой тайные вести </a:t>
            </a:r>
          </a:p>
          <a:p>
            <a:pPr algn="ctr"/>
            <a:r>
              <a:rPr lang="ru-RU" sz="2000" dirty="0"/>
              <a:t>Светятся в душу мою. </a:t>
            </a:r>
          </a:p>
          <a:p>
            <a:pPr algn="ctr"/>
            <a:r>
              <a:rPr lang="ru-RU" sz="2000" dirty="0"/>
              <a:t>Думаю я о невесте, </a:t>
            </a:r>
          </a:p>
          <a:p>
            <a:pPr algn="ctr"/>
            <a:r>
              <a:rPr lang="ru-RU" sz="2000" dirty="0"/>
              <a:t>Только о ней лишь пою. </a:t>
            </a:r>
          </a:p>
          <a:p>
            <a:pPr algn="ctr"/>
            <a:r>
              <a:rPr lang="ru-RU" sz="2000" dirty="0"/>
              <a:t>Сыпь ты, черемуха, снегом, </a:t>
            </a:r>
          </a:p>
          <a:p>
            <a:pPr algn="ctr"/>
            <a:r>
              <a:rPr lang="ru-RU" sz="2000" dirty="0"/>
              <a:t>Пойте вы, птахи, в лесу.</a:t>
            </a:r>
          </a:p>
          <a:p>
            <a:pPr algn="ctr"/>
            <a:r>
              <a:rPr lang="ru-RU" sz="2000" dirty="0"/>
              <a:t> По полю </a:t>
            </a:r>
            <a:r>
              <a:rPr lang="ru-RU" sz="2000" dirty="0" err="1"/>
              <a:t>зыбистым</a:t>
            </a:r>
            <a:r>
              <a:rPr lang="ru-RU" sz="2000" dirty="0"/>
              <a:t> бегом</a:t>
            </a:r>
          </a:p>
          <a:p>
            <a:pPr algn="ctr"/>
            <a:r>
              <a:rPr lang="ru-RU" sz="2000" dirty="0"/>
              <a:t> Пеной я цвет разнесу.</a:t>
            </a:r>
          </a:p>
          <a:p>
            <a:pPr algn="ctr"/>
            <a:r>
              <a:rPr lang="ru-RU" sz="2000" i="1" dirty="0"/>
              <a:t>1910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72162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4664"/>
            <a:ext cx="727280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/>
              <a:t>ТОПИ ДА БОЛОТА...</a:t>
            </a:r>
            <a:endParaRPr lang="ru-RU" sz="2000" dirty="0"/>
          </a:p>
          <a:p>
            <a:pPr algn="ctr"/>
            <a:r>
              <a:rPr lang="ru-RU" sz="2000" dirty="0"/>
              <a:t>Топи да болота,</a:t>
            </a:r>
          </a:p>
          <a:p>
            <a:pPr algn="ctr"/>
            <a:r>
              <a:rPr lang="ru-RU" sz="2000" dirty="0"/>
              <a:t>Синий плат небес.</a:t>
            </a:r>
          </a:p>
          <a:p>
            <a:pPr algn="ctr"/>
            <a:r>
              <a:rPr lang="ru-RU" sz="2000" dirty="0"/>
              <a:t> Хвойной позолотой </a:t>
            </a:r>
          </a:p>
          <a:p>
            <a:pPr algn="ctr"/>
            <a:r>
              <a:rPr lang="ru-RU" sz="2000" dirty="0" err="1"/>
              <a:t>Вззвенивает</a:t>
            </a:r>
            <a:r>
              <a:rPr lang="ru-RU" sz="2000" dirty="0"/>
              <a:t> лес. </a:t>
            </a:r>
          </a:p>
          <a:p>
            <a:pPr algn="ctr"/>
            <a:r>
              <a:rPr lang="ru-RU" sz="2000" dirty="0"/>
              <a:t>Тенькает синица</a:t>
            </a:r>
          </a:p>
          <a:p>
            <a:pPr algn="ctr"/>
            <a:r>
              <a:rPr lang="ru-RU" sz="2000" dirty="0"/>
              <a:t> Меж лесных кудрей,</a:t>
            </a:r>
          </a:p>
          <a:p>
            <a:pPr algn="ctr"/>
            <a:r>
              <a:rPr lang="ru-RU" sz="2000" dirty="0"/>
              <a:t> Темным елям снится </a:t>
            </a:r>
          </a:p>
          <a:p>
            <a:pPr algn="ctr"/>
            <a:r>
              <a:rPr lang="ru-RU" sz="2000" dirty="0"/>
              <a:t>Гомон косарей.</a:t>
            </a:r>
          </a:p>
          <a:p>
            <a:pPr algn="ctr"/>
            <a:r>
              <a:rPr lang="ru-RU" sz="2000" dirty="0"/>
              <a:t> По лугу со скрипом </a:t>
            </a:r>
          </a:p>
          <a:p>
            <a:pPr algn="ctr"/>
            <a:r>
              <a:rPr lang="ru-RU" sz="2000" dirty="0"/>
              <a:t>Тянется обоз — 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</a:rPr>
              <a:t>Суховатой липой 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</a:rPr>
              <a:t>Пахнет от колес. </a:t>
            </a:r>
          </a:p>
          <a:p>
            <a:pPr algn="ctr"/>
            <a:r>
              <a:rPr lang="ru-RU" sz="2000" dirty="0" err="1"/>
              <a:t>Слухают</a:t>
            </a:r>
            <a:r>
              <a:rPr lang="ru-RU" sz="2000" dirty="0"/>
              <a:t> ракиты</a:t>
            </a:r>
          </a:p>
          <a:p>
            <a:pPr algn="ctr"/>
            <a:r>
              <a:rPr lang="ru-RU" sz="2000" dirty="0"/>
              <a:t> Посвист ветряной...</a:t>
            </a:r>
          </a:p>
          <a:p>
            <a:pPr algn="ctr"/>
            <a:r>
              <a:rPr lang="ru-RU" sz="2000" dirty="0"/>
              <a:t> Край ты мой забытый, </a:t>
            </a:r>
          </a:p>
          <a:p>
            <a:pPr algn="ctr"/>
            <a:r>
              <a:rPr lang="ru-RU" sz="2000" dirty="0"/>
              <a:t>Край ты мой родной.</a:t>
            </a:r>
          </a:p>
          <a:p>
            <a:pPr algn="ctr"/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07764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1.ppt4web.ru/images/12376/91979/640/img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18" b="27456"/>
          <a:stretch/>
        </p:blipFill>
        <p:spPr bwMode="auto">
          <a:xfrm>
            <a:off x="683568" y="459046"/>
            <a:ext cx="7920880" cy="53285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16950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llyslide.com/thumbs/105d0bcded2152883897cf78cf695d0f/img1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1349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885/00018f24-53b7a65d/img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280919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2758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44/167563/img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5254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34481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Запах солнца? Что за вздор!</a:t>
            </a:r>
            <a:br>
              <a:rPr lang="ru-RU" sz="3200" dirty="0"/>
            </a:br>
            <a:r>
              <a:rPr lang="ru-RU" sz="3200" dirty="0"/>
              <a:t>Нет, не вздор.</a:t>
            </a:r>
            <a:br>
              <a:rPr lang="ru-RU" sz="3200" dirty="0"/>
            </a:br>
            <a:r>
              <a:rPr lang="ru-RU" sz="3200" dirty="0"/>
              <a:t>В солнце звуки и мечты,</a:t>
            </a:r>
            <a:br>
              <a:rPr lang="ru-RU" sz="3200" dirty="0"/>
            </a:br>
            <a:r>
              <a:rPr lang="ru-RU" sz="3200" dirty="0"/>
              <a:t>Ароматы и цветы</a:t>
            </a:r>
            <a:br>
              <a:rPr lang="ru-RU" sz="3200" dirty="0"/>
            </a:br>
            <a:r>
              <a:rPr lang="ru-RU" sz="3200" dirty="0"/>
              <a:t>Все слились в согласный хор,</a:t>
            </a:r>
            <a:br>
              <a:rPr lang="ru-RU" sz="3200" dirty="0"/>
            </a:br>
            <a:r>
              <a:rPr lang="ru-RU" sz="3200" dirty="0"/>
              <a:t>Все сплелись в один узор.</a:t>
            </a:r>
          </a:p>
          <a:p>
            <a:r>
              <a:rPr lang="ru-RU" sz="3200" dirty="0"/>
              <a:t>Солнце пахнет травами,</a:t>
            </a:r>
            <a:br>
              <a:rPr lang="ru-RU" sz="3200" dirty="0"/>
            </a:br>
            <a:r>
              <a:rPr lang="ru-RU" sz="3200" dirty="0"/>
              <a:t>Свежими купавами,</a:t>
            </a:r>
            <a:br>
              <a:rPr lang="ru-RU" sz="3200" dirty="0"/>
            </a:br>
            <a:r>
              <a:rPr lang="ru-RU" sz="3200" dirty="0"/>
              <a:t>Пробуждённою весной,</a:t>
            </a:r>
            <a:br>
              <a:rPr lang="ru-RU" sz="3200" dirty="0"/>
            </a:br>
            <a:r>
              <a:rPr lang="ru-RU" sz="3200" dirty="0"/>
              <a:t>И смолистою сосной</a:t>
            </a:r>
            <a:r>
              <a:rPr lang="ru-RU" sz="3200" dirty="0" smtClean="0"/>
              <a:t>.</a:t>
            </a:r>
          </a:p>
          <a:p>
            <a:r>
              <a:rPr lang="ru-RU" sz="3200" i="1" u="sng" dirty="0">
                <a:hlinkClick r:id="rId2"/>
              </a:rPr>
              <a:t>Константин Дмитриевич Бальмонт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78720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</TotalTime>
  <Words>304</Words>
  <Application>Microsoft Office PowerPoint</Application>
  <PresentationFormat>Экран (4:3)</PresentationFormat>
  <Paragraphs>62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Запахи в стихах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ГБОУ ЦО № 133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Геннадьевна Кулагина</dc:creator>
  <cp:lastModifiedBy>Горбенко Варвара Сергеевна</cp:lastModifiedBy>
  <cp:revision>5</cp:revision>
  <dcterms:created xsi:type="dcterms:W3CDTF">2018-02-14T06:28:35Z</dcterms:created>
  <dcterms:modified xsi:type="dcterms:W3CDTF">2021-10-28T09:09:23Z</dcterms:modified>
</cp:coreProperties>
</file>