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96" r:id="rId3"/>
    <p:sldId id="262" r:id="rId4"/>
    <p:sldId id="280" r:id="rId5"/>
    <p:sldId id="263" r:id="rId6"/>
    <p:sldId id="265" r:id="rId7"/>
    <p:sldId id="266" r:id="rId8"/>
    <p:sldId id="264" r:id="rId9"/>
    <p:sldId id="282" r:id="rId10"/>
    <p:sldId id="267" r:id="rId11"/>
    <p:sldId id="268" r:id="rId12"/>
    <p:sldId id="269" r:id="rId13"/>
    <p:sldId id="270" r:id="rId14"/>
    <p:sldId id="271" r:id="rId15"/>
    <p:sldId id="272" r:id="rId16"/>
    <p:sldId id="283" r:id="rId17"/>
    <p:sldId id="294" r:id="rId18"/>
    <p:sldId id="285" r:id="rId19"/>
    <p:sldId id="286" r:id="rId20"/>
    <p:sldId id="288" r:id="rId21"/>
    <p:sldId id="292" r:id="rId22"/>
    <p:sldId id="275" r:id="rId23"/>
    <p:sldId id="291" r:id="rId24"/>
    <p:sldId id="260" r:id="rId25"/>
    <p:sldId id="274" r:id="rId26"/>
    <p:sldId id="277" r:id="rId27"/>
    <p:sldId id="297" r:id="rId28"/>
    <p:sldId id="298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AE8E0A-C5B1-4376-8B8A-0A03118DBA56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9E0C9-14D7-40B4-8D40-D662351000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«Путешествие по России» на поезде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Велика и необъятна наша Родина и как разнообразен мир природы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Лес -  это огромный дом.</a:t>
            </a:r>
          </a:p>
          <a:p>
            <a:pPr algn="ctr"/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Только одно дерево может дать приют и корм многим зверям и птицам.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Все эти звери, птицы, насекомые обитают на нашей Родине, и так же цветы и деревья растут в наших лесах и полях.</a:t>
            </a:r>
          </a:p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Станция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Государственная»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9E0C9-14D7-40B4-8D40-D662351000E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79619\Desktop\h-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5" y="0"/>
            <a:ext cx="9108345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71538" y="0"/>
            <a:ext cx="600079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МАДОУ «Уральский детский сад»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ООД по патриотическому воспитанию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старшей дошкольной группе</a:t>
            </a: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«Путешествие по России»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Хаюрлина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У.А.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725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www.ringeriksavisa.no/media/k2/items/cache/6b22e7a8aa6a482240a04fcd9b43f257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0"/>
            <a:ext cx="4714872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9" name="Picture 7" descr="C:\Users\79619\Desktop\1562330042_0_89_2796_1662_1920x0_80_0_0_d178326ecd774d6e1fa1235267d440f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"/>
            <a:ext cx="4214810" cy="3075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2" name="Picture 10" descr="C:\Users\79619\Desktop\h2C0yY9hOV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3643314"/>
            <a:ext cx="4500554" cy="2996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3" name="Picture 11" descr="C:\Users\79619\Desktop\meded-les-progulka-vodoem-bereg-otrazhenie-bury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06" y="3643314"/>
            <a:ext cx="4500594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910" y="3105835"/>
            <a:ext cx="74295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«Назови одним словом»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C:\Users\79619\Desktop\img_user_file_583e80d0885eb_1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697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79619\Desktop\item_40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0"/>
            <a:ext cx="8215370" cy="66775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79619\Desktop\slide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8"/>
            <a:ext cx="9144000" cy="68486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79619\Desktop\14_ee10d6ddb0643adcd272d8f3a43ffb40_13665460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081" y="0"/>
            <a:ext cx="8415761" cy="68693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esktop\москв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79619\Desktop\sh6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Компьютер\Desktop\путин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14290"/>
            <a:ext cx="5072098" cy="6357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Компьютер\Desktop\флаг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98" y="4714884"/>
            <a:ext cx="2857488" cy="2143116"/>
          </a:xfrm>
          <a:prstGeom prst="rect">
            <a:avLst/>
          </a:prstGeom>
          <a:noFill/>
        </p:spPr>
      </p:pic>
      <p:pic>
        <p:nvPicPr>
          <p:cNvPr id="4" name="Picture 2" descr="C:\Users\Компьютер\Desktop\герб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072198" y="2571744"/>
            <a:ext cx="2666986" cy="2000240"/>
          </a:xfrm>
          <a:prstGeom prst="rect">
            <a:avLst/>
          </a:prstGeom>
          <a:noFill/>
        </p:spPr>
      </p:pic>
      <p:pic>
        <p:nvPicPr>
          <p:cNvPr id="5" name="Picture 2" descr="C:\Users\Компьютер\Desktop\москв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43636" y="285728"/>
            <a:ext cx="2762237" cy="20716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esktop\флаг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79619\Desktop\1620250305_33-phonoteka_org-p-fon-malaya-rodina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907612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714356"/>
            <a:ext cx="757242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патриотических чувств на основе обогащения знаний о Родине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Программные задачи:</a:t>
            </a:r>
            <a:endParaRPr lang="ru-RU" sz="20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Расширить знания и представления дошкольников о России как государстве, в котором они живут;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Формировать уважительное отношение к государственным символам;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Уточнить и закрепить знания детей о «малой Родине», учить раскрывать это понятие.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 с костюмами людей разных национальностей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 детей потребность в приобретении новых знаний о стране; познавательную активность.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у детей чувство патриотизма и любви к своей Родине.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речь детей и умение внимательно слушать;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уважительное, доброжелательное отношение детей к людям разных народов, национальностей;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любовь к большой и малой Родине;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Компьютер\Desktop\герб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79619\Desktop\1620250305_33-phonoteka_org-p-fon-malaya-rodina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6125" cy="6858000"/>
          </a:xfrm>
          <a:prstGeom prst="rect">
            <a:avLst/>
          </a:prstGeom>
          <a:noFill/>
        </p:spPr>
      </p:pic>
      <p:pic>
        <p:nvPicPr>
          <p:cNvPr id="6" name="Picture 2" descr="C:\Users\Компьютер\Desktop\гимн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00298" y="857232"/>
            <a:ext cx="4713071" cy="60007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79619\Desktop\Foto05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857232"/>
            <a:ext cx="81439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малая Родина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Компьютер\Desktop\обоянь 1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476672"/>
            <a:ext cx="3176902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9" name="Picture 3" descr="C:\Users\Компьютер\Desktop\обоянь 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3714752"/>
            <a:ext cx="3878578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40" name="Picture 4" descr="C:\Users\Компьютер\Desktop\обоянь 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43306" y="500042"/>
            <a:ext cx="3847184" cy="2523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C:\Users\е\Desktop\3910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4547869"/>
            <a:ext cx="3289499" cy="2190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2857496"/>
            <a:ext cx="4214565" cy="19457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79619\Desktop\1620250305_33-phonoteka_org-p-fon-malaya-rodina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76125" cy="6858000"/>
          </a:xfrm>
          <a:prstGeom prst="rect">
            <a:avLst/>
          </a:prstGeom>
          <a:noFill/>
        </p:spPr>
      </p:pic>
      <p:pic>
        <p:nvPicPr>
          <p:cNvPr id="3" name="Picture 2" descr="C:\Users\79619\Desktop\eac8e9e99cc8fe59fbd5b3c7d70c571a_w720_h54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071546"/>
            <a:ext cx="6755654" cy="4929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214678" y="1643050"/>
            <a:ext cx="2959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«Мы – одна семья!»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79619\Desktop\fb39ca1bca8a2a29af5877e73f421590-800x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 descr="C:\Users\79619\Desktop\1620250305_33-phonoteka_org-p-fon-malaya-rodina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C:\Users\79619\Desktop\фото на дерево\IMG_20220901_090825_4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304800"/>
            <a:ext cx="5715040" cy="655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52"/>
            <a:ext cx="8213751" cy="6600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23825"/>
            <a:ext cx="5012279" cy="5519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 descr="C:\Users\79619\Desktop\chak-chak-ready0-w888h5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14290"/>
            <a:ext cx="3214678" cy="2143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79619\Desktop\175231_86324-710x55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8" y="2357430"/>
            <a:ext cx="3043259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79619\Desktop\156208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786322"/>
            <a:ext cx="2898668" cy="1928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00232" y="5929330"/>
            <a:ext cx="265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Приятного аппетита!»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79619\Desktop\1620250305_33-phonoteka_org-p-fon-malaya-rodina-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2571744"/>
            <a:ext cx="109559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Компьютер\Desktop\карта мир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конкурс лучший урок22\0b8a1609787568cade8f7ea4ecb685a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040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428" y="0"/>
            <a:ext cx="9071572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Компьютер\Desktop\лес россии зимо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49212"/>
            <a:ext cx="4213702" cy="2891756"/>
          </a:xfrm>
          <a:prstGeom prst="rect">
            <a:avLst/>
          </a:prstGeom>
          <a:noFill/>
        </p:spPr>
      </p:pic>
      <p:pic>
        <p:nvPicPr>
          <p:cNvPr id="6147" name="Picture 3" descr="C:\Users\Компьютер\Desktop\вид россии 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080" y="188640"/>
            <a:ext cx="3528392" cy="2464296"/>
          </a:xfrm>
          <a:prstGeom prst="rect">
            <a:avLst/>
          </a:prstGeom>
          <a:noFill/>
        </p:spPr>
      </p:pic>
      <p:pic>
        <p:nvPicPr>
          <p:cNvPr id="6148" name="Picture 4" descr="C:\Users\Компьютер\Desktop\вид россии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99992" y="3140967"/>
            <a:ext cx="4001098" cy="3149801"/>
          </a:xfrm>
          <a:prstGeom prst="rect">
            <a:avLst/>
          </a:prstGeom>
          <a:noFill/>
        </p:spPr>
      </p:pic>
      <p:pic>
        <p:nvPicPr>
          <p:cNvPr id="1026" name="Picture 2" descr="C:\Users\Компьютер\Desktop\вид россии 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536" y="3789040"/>
            <a:ext cx="3600400" cy="259228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104</Words>
  <PresentationFormat>Экран (4:3)</PresentationFormat>
  <Paragraphs>47</Paragraphs>
  <Slides>29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79619</dc:creator>
  <cp:lastModifiedBy>е</cp:lastModifiedBy>
  <cp:revision>51</cp:revision>
  <dcterms:created xsi:type="dcterms:W3CDTF">2022-09-11T17:35:18Z</dcterms:created>
  <dcterms:modified xsi:type="dcterms:W3CDTF">2025-10-15T16:06:50Z</dcterms:modified>
</cp:coreProperties>
</file>