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68" r:id="rId4"/>
    <p:sldId id="258" r:id="rId5"/>
    <p:sldId id="259" r:id="rId6"/>
    <p:sldId id="260" r:id="rId7"/>
    <p:sldId id="263" r:id="rId8"/>
    <p:sldId id="261" r:id="rId9"/>
    <p:sldId id="262" r:id="rId10"/>
    <p:sldId id="264" r:id="rId11"/>
    <p:sldId id="269" r:id="rId12"/>
    <p:sldId id="25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A2557-E852-4C1A-AD30-0E20BCCE7877}" type="datetimeFigureOut">
              <a:rPr lang="ru-RU" smtClean="0"/>
              <a:pPr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BBAD8-03B0-4984-A70B-EEA146361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2;&#1072;&#1082;&#1089;&#1080;&#1084;\Downloads\&#1060;&#1091;&#1090;&#1072;&#1078;.%20&#1044;&#1077;&#1085;&#1100;%20&#1052;&#1072;&#1090;&#1077;&#1088;&#1080;.%20&#1047;&#1072;&#1089;&#1090;&#1072;&#1074;&#1082;&#1072;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&#1052;&#1072;&#1082;&#1089;&#1080;&#1084;\Downloads\&#1048;&#1085;&#1076;&#1080;&#1075;&#1086;%20-%20&#1052;&#1072;&#1084;&#1072;,%20&#1073;&#1091;&#1076;&#1100;%20&#1074;&#1089;&#1077;&#1075;&#1076;&#1072;%20&#1089;&#1086;%20&#1084;&#1085;&#1086;&#1102;%20&#1088;&#1103;&#1076;&#1086;&#1084;%20(1).mp3" TargetMode="External"/><Relationship Id="rId1" Type="http://schemas.openxmlformats.org/officeDocument/2006/relationships/video" Target="file:///C:\Users\&#1052;&#1072;&#1082;&#1089;&#1080;&#1084;\Desktop\&#1076;&#1077;&#1085;&#1100;%20&#1084;&#1072;&#1090;&#1077;&#1088;&#1080;%2022\Video_20221124191849943_by_Filmigo.mp4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2;&#1072;&#1082;&#1089;&#1080;&#1084;\Downloads\&#1086;&#1090;&#1073;&#1080;&#1074;&#1082;&#1072;%20(&#1089;&#1086;%20&#1089;&#1083;&#1086;&#1074;&#1072;&#1084;&#1080;)%20-%20&#1074;&#1088;&#1091;&#1095;&#1077;&#1085;&#1080;&#1077;%20&#1087;&#1086;&#1076;&#1072;&#1088;&#1082;&#1086;&#1074;%20(www.hotplayer.ru).mp3" TargetMode="Externa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2;&#1072;&#1082;&#1089;&#1080;&#1084;\Downloads\&#1058;&#1077;&#1072;&#1090;&#1088;%20&#1090;&#1077;&#1085;&#1077;&#1081;%20&#1082;&#1086;%20&#1044;&#1085;&#1102;%20&#1084;&#1072;&#1090;&#1077;&#1088;&#1080;.mp4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2;&#1089;&#1080;&#1084;\Downloads\alexey-lisin-this-world-for-you-original-mix.mp3" TargetMode="Externa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2;&#1089;&#1080;&#1084;\Downloads\&#1052;&#1091;&#1079;&#1099;&#1082;&#1072;%20&#1076;&#1083;&#1103;%20&#1082;&#1086;&#1085;&#1082;&#1091;&#1088;&#1089;&#1086;&#1074;%20-%20&#1074;&#1077;&#1089;&#1077;&#1083;&#1072;&#1103;%20(www.hotplayer.ru).mp3" TargetMode="Externa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2;&#1089;&#1080;&#1084;\Downloads\alexey-lisin-this-world-for-you-original-mix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2;&#1089;&#1080;&#1084;\Downloads\&#1064;&#1082;&#1086;&#1083;&#1100;&#1085;&#1099;&#1077;%20&#1087;&#1077;&#1089;&#1085;&#1080;%20-%20&#1091;&#1095;&#1080;&#1090;&#1100;&#1089;&#1103;%20&#1085;&#1072;&#1076;&#1086;%20&#1074;&#1077;&#1089;&#1077;&#1083;&#1086;%20(www.hotplayer.ru)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2;&#1089;&#1080;&#1084;\Downloads\VASILEV%20-%20&#1052;&#1091;&#1079;&#1099;&#1082;&#1072;%20&#1073;&#1077;&#1079;%20&#1089;&#1083;&#1086;&#1074;%20(www.hotplayer.ru).mp3" TargetMode="Externa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2;&#1089;&#1080;&#1084;\Downloads\-%20-%20&#1058;&#1072;&#1085;&#1094;&#1077;&#1074;&#1072;&#1083;&#1100;&#1085;&#1099;&#1081;%20&#1073;&#1072;&#1090;&#1083;%20(www.hotplayer.ru).mp3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Футаж. День Матери. Заставк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uvF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529"/>
            <a:ext cx="9144000" cy="68524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eo_20221124191849943_by_Filmigo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4000" cy="6809206"/>
          </a:xfrm>
          <a:prstGeom prst="rect">
            <a:avLst/>
          </a:prstGeom>
        </p:spPr>
      </p:pic>
      <p:pic>
        <p:nvPicPr>
          <p:cNvPr id="5" name="Индиго - Мама, будь всегда со мною рядом (1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785814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06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9771738_13-phonoteka_org-p-krasivii-fon-dlya-prezentatsii-ko-dnyu-mat-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8215339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ДЕНЬ МАТЕРИ</a:t>
            </a:r>
          </a:p>
          <a:p>
            <a:pPr algn="ctr"/>
            <a:r>
              <a:rPr lang="ru-RU" sz="39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ГОВОРИТЕ МАМАМ НЕЖНЫЕ СЛОВА</a:t>
            </a:r>
            <a:endParaRPr lang="ru-RU" sz="3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" name="отбивка (со словами) - вручение подарков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500826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04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Театр теней ко Дню матер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66654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19771738_13-phonoteka_org-p-krasivii-fon-dlya-prezentatsii-ko-dnyu-mat-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8215339" cy="129266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ДЕНЬ МАТЕРИ</a:t>
            </a:r>
          </a:p>
          <a:p>
            <a:pPr algn="ctr"/>
            <a:r>
              <a:rPr lang="ru-RU" sz="39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ГОВОРИТЕ МАМАМ НЕЖНЫЕ СЛОВА</a:t>
            </a:r>
            <a:endParaRPr lang="ru-RU" sz="39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uvF.gif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9" name="alexey-lisin-this-world-for-you-original-mix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99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Музыка для конкурсов - веселая (www.hotplayer.ru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19600" y="3709988"/>
            <a:ext cx="304800" cy="304800"/>
          </a:xfrm>
          <a:prstGeom prst="rect">
            <a:avLst/>
          </a:prstGeom>
        </p:spPr>
      </p:pic>
      <p:pic>
        <p:nvPicPr>
          <p:cNvPr id="5" name="Рисунок 4" descr="e667641e7eea67b4ace29c12c2b7ba5e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71472" y="5500702"/>
            <a:ext cx="81676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ПЕРВЫЕ ШАГИ И РИСУНКИ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63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46744838_22-bigfoto-name-p-uglovoi-erker-v-interere-4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64051" y="-79600"/>
            <a:ext cx="9308051" cy="6937600"/>
          </a:xfrm>
        </p:spPr>
      </p:pic>
      <p:pic>
        <p:nvPicPr>
          <p:cNvPr id="5" name="alexey-lisin-this-world-for-you-original-mix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143636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199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ервоклассники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85784" y="0"/>
            <a:ext cx="9644130" cy="6858000"/>
          </a:xfrm>
        </p:spPr>
      </p:pic>
      <p:pic>
        <p:nvPicPr>
          <p:cNvPr id="5" name="Школьные песни - учиться надо весело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92958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7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ХОЗЯЮШКА</a:t>
            </a:r>
            <a:endParaRPr lang="ru-RU" dirty="0"/>
          </a:p>
        </p:txBody>
      </p:sp>
      <p:pic>
        <p:nvPicPr>
          <p:cNvPr id="4" name="Содержимое 3" descr="0.27936800_159600463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4024" y="1142984"/>
            <a:ext cx="8865041" cy="5383479"/>
          </a:xfrm>
        </p:spPr>
      </p:pic>
      <p:pic>
        <p:nvPicPr>
          <p:cNvPr id="5" name="VASILEV - Музыка без слов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7246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ТАНЦЕВАЛЬНЫЙ БАТЛ</a:t>
            </a:r>
            <a:endParaRPr lang="ru-RU" dirty="0"/>
          </a:p>
        </p:txBody>
      </p:sp>
      <p:pic>
        <p:nvPicPr>
          <p:cNvPr id="4" name="Содержимое 3" descr="a078907b450696029841720bb7e4db57.jpe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500174"/>
            <a:ext cx="9127198" cy="5357826"/>
          </a:xfrm>
        </p:spPr>
      </p:pic>
      <p:pic>
        <p:nvPicPr>
          <p:cNvPr id="5" name="- - Танцевальный батл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786314" y="32861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2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21</Words>
  <Application>Microsoft Office PowerPoint</Application>
  <PresentationFormat>Экран (4:3)</PresentationFormat>
  <Paragraphs>7</Paragraphs>
  <Slides>12</Slides>
  <Notes>0</Notes>
  <HiddenSlides>0</HiddenSlides>
  <MMClips>11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ХОЗЯЮШКА</vt:lpstr>
      <vt:lpstr>ТАНЦЕВАЛЬНЫЙ БАТЛ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</dc:creator>
  <cp:lastModifiedBy>Максим</cp:lastModifiedBy>
  <cp:revision>22</cp:revision>
  <dcterms:created xsi:type="dcterms:W3CDTF">2022-11-24T06:28:38Z</dcterms:created>
  <dcterms:modified xsi:type="dcterms:W3CDTF">2022-11-24T14:21:43Z</dcterms:modified>
</cp:coreProperties>
</file>