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1" r:id="rId4"/>
    <p:sldId id="258" r:id="rId5"/>
    <p:sldId id="263" r:id="rId6"/>
    <p:sldId id="265" r:id="rId7"/>
    <p:sldId id="267" r:id="rId8"/>
    <p:sldId id="268" r:id="rId9"/>
    <p:sldId id="269" r:id="rId10"/>
    <p:sldId id="271" r:id="rId11"/>
    <p:sldId id="272" r:id="rId12"/>
    <p:sldId id="270" r:id="rId13"/>
    <p:sldId id="273" r:id="rId14"/>
    <p:sldId id="274" r:id="rId15"/>
    <p:sldId id="278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B0A5F-67D8-4142-B19A-7AB170EDCD41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1AD5-D595-4B44-A2DE-FAB2B2675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4EFFB-1DC5-4614-8431-4DAD68721142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884B8-3B42-49B5-9983-5B1290E58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D762F-F400-4359-B8EA-80D3DDC1A6D1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3355E-4388-4A73-9B33-37536B207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42E7E-6138-4C27-A8D6-B6F22A62B756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E2F7F-70A8-4D24-AA70-818938401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77A3B-BD94-479C-B3D3-C496FDAFCB7A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C047A-73B8-4DF5-B043-0AB03EFD5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C8E2B-24A5-4EDA-8CD0-BF30FBB3AE6C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5AEEA-5331-419C-8A6E-5EC764D42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E1113-35BB-4C7F-A9BA-F7B906E4A98E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7359-E17F-4042-A0C0-88AE440CD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EC44F-E398-4C62-86A8-F9B9972FDAA6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1C3E-7F5A-41DD-AE9D-F8C1CA9C6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74FF5-5EC2-46EC-A9B2-CCA0FFF84C9D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57DA4-CAFD-4A13-8ABD-116CB3444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995BC-9329-409A-BFAE-124288D42B6F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6FEE8-A867-4966-879C-21C6F8FA2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157C9-6AD5-444D-A376-C7A5193BC051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B87D7-B683-4498-9110-ADA801C37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35ACD1-1354-48A0-B2A2-7B408E1532D1}" type="datetimeFigureOut">
              <a:rPr lang="ru-RU"/>
              <a:pPr>
                <a:defRPr/>
              </a:pPr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978DEA-0716-461A-892D-F84E03006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MHS07-_l8kCFUhzcgodQKAOLg&amp;url=http://lawyercenter.ru/node/132&amp;psig=AFQjCNEpGTMYo0ZZ2e4hrWfr-791zfblbg&amp;ust=144785101959211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ved=0CAcQjRxqFQoTCIvYvZnAl8kCFWUscgodIpIJ4g&amp;url=http://ppt4web.ru/detskie-prezentacii/anagrammy.html&amp;psig=AFQjCNH0rG-gkmGBUmi6NlQMHlmAYHaMBA&amp;ust=144785114552160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&amp;url=http://ppt4web.ru/ehkonomika/jurist.html&amp;psig=AFQjCNFGxs_OR_5qoe5zQJo9WzbXi6y64Q&amp;ust=144785135068176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&amp;url=http://init-kc.ru/konkurs/83/&amp;psig=AFQjCNF3Ywu04qxFIkim2NDFKpeG0D0aFg&amp;ust=144785210985542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Nr5jrjjl8kCFaKXcgodU9MOuw&amp;url=http%3A%2F%2Fawonderfullife.ru%2Fpsixologiya%2Fpojmi-menya-esli-smozhesh.html&amp;psig=AFQjCNG3wTyEyc5NAQ8jo-xV9t7HtGHLsA&amp;ust=144786062994546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s://www.google.ru/url?sa=i&amp;rct=j&amp;q=&amp;esrc=s&amp;source=images&amp;cd=&amp;ved=0CAcQjRxqFQoTCJfN_9fkl8kCFYORcgodMucOKA&amp;url=http%3A%2F%2Fedinstvennaya.ua%2Fview%2F16901&amp;psig=AFQjCNE81zCfdAnO7Lcu8yUGDhVeFSnamw&amp;ust=144786095486701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KKmm8fnl8kCFUR3cgod2CAMXA&amp;url=http%3A%2F%2Fru.123rf.com%2Fphoto_10954209_%25D0%25B7%25D0%25BE%25D0%25BB%25D0%25BE%25D1%2582%25D0%25B0%25D1%258F%2C-%25D1%2581%25D0%25B5%25D1%2580%25D0%25B5%25D0%25B1%25D1%2580%25D1%258F%25D0%25BD%25D0%25B0%25D1%258F-%25D0%25B8-%25D0%25B1%25D1%2580%25D0%25BE%25D0%25BD%25D0%25B7%25D0%25BE%25D0%25B2%25D0%25B0%25D1%258F-%25D0%25BC%25D0%25B5%25D0%25B4%25D0%25B0%25D0%25BB%25D1%258C-%25D0%25B7%25D0%25B0-%25D0%25BF%25D0%25BE%25D0%25B1%25D0%25B5%25D0%25B4%25D1%2583-%25D0%25B2-%25D0%25BA%25D0%25BE%25D0%25BD%25EF%25BF%25BD.html&amp;bvm=bv.107763241,d.bGQ&amp;psig=AFQjCNE1BKd_I0AkOUmOjK3HPs0xnCMtOQ&amp;ust=1447861767324429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s://www.google.ru/url?sa=i&amp;rct=j&amp;q=&amp;esrc=s&amp;source=images&amp;cd=&amp;cad=rja&amp;uact=8&amp;ved=0CAcQjRxqFQoTCMSn-u68l8kCFaXrcgodBNALNQ&amp;url=http://pereformat.ru/2014/10/dnk-laboratoriya/&amp;psig=AFQjCNFZS0-DApsXH1LHgCgSpZa3kZqzsQ&amp;ust=144785019050218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s://www.google.ru/url?sa=i&amp;rct=j&amp;q=&amp;esrc=s&amp;source=images&amp;cd=&amp;cad=rja&amp;uact=8&amp;ved=0CAcQjRxqFQoTCMHr-eO9l8kCFaTycgod7iMHmg&amp;url=http://tetyana.kiev.ua/?lang=ru&amp;m=music&amp;sm=n39_3&amp;psig=AFQjCNH4rSjD-S-Yo04AyicBzVFoISn3eQ&amp;ust=144785053549597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irebit.net/31538-%D0%B1%D1%80%D0%B5%D0%BC%D0%B5%D0%BD%D1%81%D0%BA%D0%B8%D0%B5-%D0%BC%D1%83%D0%B7%D1%8B%D0%BA%D0%B0%D0%BD%D1%82%D1%8B-%D0%BF%D0%BE-%D1%81%D0%BB%D0%B5%D0%B4%D0%B0%D0%BC-%D0%B1%D1%80%D0%B5%D0%BC%D0%B5%D0%BD%D1%81%D0%BA%D0%B8%D1%85-%D0%BC%D1%83%D0%B7%D1%8B%D0%BA%D0%B0%D0%BD%D1%82%D0%BE%D0%B2-1969-1973-ape-%D0%BE%D1%82-firebit-hisound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Iri7ru-l8kCFQR3cgodFAgEww&amp;url=http://music-fantasy.ru/materials/chemu-uchat-v-shkole&amp;v6u=https://s-v6exp1-ds.metric.gstatic.com/gen_204?ip=85.115.248.253&amp;ts=1447764340706744&amp;auth=fjfmgs6kj47amhhkvdh4n4umeuq3sz6p&amp;rndm=0.09752706873044237&amp;v6s=2&amp;v6t=5148&amp;psig=AFQjCNH9Ze6Ol8TTxJpMqwb4J8RdAMFvzQ&amp;ust=144785074065239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ICvxeC-l8kCFYjucgod7p4Gxw&amp;url=http://vilingstore.net/Muzyka-instrumenty-muzalbomy-diski-plastinki-kassety-c6/Pesenka-mamontyonka-i96369&amp;psig=AFQjCNFwbxmhF0oSo8e3H5mosawbUF5xXQ&amp;ust=144785081538619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CAcQjRxqFQoTCPnXiYW_l8kCFURwcgodqesPRw&amp;url=http://nsportal.ru/nachalnaya-shkola/vospitatelnaya-rabota/2014/11/06/programma-ozdorovitelnogo-lagerya-s-dnevnym&amp;psig=AFQjCNE8QV59eGy1O-AnJrd7XFsxdgOmJg&amp;ust=144785088241297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713" y="4221163"/>
            <a:ext cx="6400800" cy="2447925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C00000"/>
                </a:solidFill>
                <a:latin typeface="Mistral" pitchFamily="66" charset="0"/>
              </a:rPr>
              <a:t>Повестка:</a:t>
            </a:r>
            <a:endParaRPr lang="ru-RU" sz="1200" smtClean="0">
              <a:solidFill>
                <a:srgbClr val="C00000"/>
              </a:solidFill>
              <a:latin typeface="Georgia" pitchFamily="18" charset="0"/>
            </a:endParaRPr>
          </a:p>
          <a:p>
            <a:pPr eaLnBrk="1" hangingPunct="1">
              <a:buFont typeface="Arial" charset="0"/>
              <a:buAutoNum type="arabicPeriod"/>
            </a:pPr>
            <a:r>
              <a:rPr lang="ru-RU" sz="2800" smtClean="0">
                <a:solidFill>
                  <a:srgbClr val="C00000"/>
                </a:solidFill>
                <a:latin typeface="Mistral" pitchFamily="66" charset="0"/>
              </a:rPr>
              <a:t>Представление команд</a:t>
            </a:r>
          </a:p>
          <a:p>
            <a:pPr eaLnBrk="1" hangingPunct="1">
              <a:buFont typeface="Arial" charset="0"/>
              <a:buAutoNum type="arabicPeriod"/>
            </a:pPr>
            <a:r>
              <a:rPr lang="ru-RU" sz="2800" smtClean="0">
                <a:solidFill>
                  <a:srgbClr val="C00000"/>
                </a:solidFill>
                <a:latin typeface="Mistral" pitchFamily="66" charset="0"/>
              </a:rPr>
              <a:t>Конкурсы</a:t>
            </a:r>
          </a:p>
          <a:p>
            <a:pPr eaLnBrk="1" hangingPunct="1">
              <a:buFont typeface="Arial" charset="0"/>
              <a:buAutoNum type="arabicPeriod"/>
            </a:pPr>
            <a:r>
              <a:rPr lang="ru-RU" sz="2800" smtClean="0">
                <a:solidFill>
                  <a:srgbClr val="C00000"/>
                </a:solidFill>
                <a:latin typeface="Mistral" pitchFamily="66" charset="0"/>
              </a:rPr>
              <a:t>Подведение итогов</a:t>
            </a:r>
          </a:p>
          <a:p>
            <a:pPr eaLnBrk="1" hangingPunct="1"/>
            <a:endParaRPr lang="ru-RU" sz="2800" smtClean="0">
              <a:solidFill>
                <a:srgbClr val="C00000"/>
              </a:solidFill>
              <a:latin typeface="Mistral" pitchFamily="66" charset="0"/>
            </a:endParaRPr>
          </a:p>
        </p:txBody>
      </p:sp>
      <p:pic>
        <p:nvPicPr>
          <p:cNvPr id="13315" name="Picture 4" descr="School Desk &amp;Scy;&amp;tcy;&amp;ocy;&amp;yucy; &amp;ucy; &amp;shcy;&amp;kcy;&amp;ocy;&amp;lcy;&amp;softcy;&amp;ncy;&amp;ocy;&amp;jcy; &amp;dcy;&amp;ocy;&amp;scy;&amp;kcy;&amp;icy;, &amp;ocy;&amp;tcy;&amp;vcy;&amp;iecy;&amp;chcy;&amp;acy;&amp;yucy; &amp;ucy;&amp;rcy;&amp;ocy;&amp;kcy;...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&amp;scy;&amp;ucy;&amp;ncy;&amp;kcy;&amp;icy;, &amp;icy;&amp;kcy;&amp;ocy;&amp;ncy;&amp;k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83073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Заголовок 1"/>
          <p:cNvSpPr>
            <a:spLocks noGrp="1"/>
          </p:cNvSpPr>
          <p:nvPr>
            <p:ph type="ctrTitle"/>
          </p:nvPr>
        </p:nvSpPr>
        <p:spPr>
          <a:xfrm>
            <a:off x="1187450" y="977900"/>
            <a:ext cx="7772400" cy="1470025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chemeClr val="bg1"/>
                </a:solidFill>
                <a:latin typeface="Arial" charset="0"/>
              </a:rPr>
              <a:t>Правовой </a:t>
            </a:r>
            <a:br>
              <a:rPr lang="ru-RU" sz="6600" b="1" smtClean="0">
                <a:solidFill>
                  <a:schemeClr val="bg1"/>
                </a:solidFill>
                <a:latin typeface="Arial" charset="0"/>
              </a:rPr>
            </a:br>
            <a:r>
              <a:rPr lang="ru-RU" sz="6600" b="1" smtClean="0">
                <a:solidFill>
                  <a:schemeClr val="bg1"/>
                </a:solidFill>
                <a:latin typeface="Arial" charset="0"/>
              </a:rPr>
              <a:t>турнир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994" y="1425595"/>
            <a:ext cx="8435280" cy="542860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68313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532" name="Rectangle 8"/>
          <p:cNvSpPr>
            <a:spLocks noChangeArrowheads="1"/>
          </p:cNvSpPr>
          <p:nvPr/>
        </p:nvSpPr>
        <p:spPr bwMode="auto">
          <a:xfrm>
            <a:off x="250825" y="504825"/>
            <a:ext cx="842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latin typeface="Georgia" pitchFamily="18" charset="0"/>
              </a:rPr>
              <a:t>Конкурс</a:t>
            </a:r>
          </a:p>
        </p:txBody>
      </p:sp>
      <p:pic>
        <p:nvPicPr>
          <p:cNvPr id="22533" name="Picture 10" descr="13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628775"/>
            <a:ext cx="813593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73019" y="194265"/>
            <a:ext cx="8435280" cy="6075287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71488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556" name="Rectangle 8"/>
          <p:cNvSpPr>
            <a:spLocks noChangeArrowheads="1"/>
          </p:cNvSpPr>
          <p:nvPr/>
        </p:nvSpPr>
        <p:spPr bwMode="auto">
          <a:xfrm>
            <a:off x="1619250" y="333375"/>
            <a:ext cx="5688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1568" bIns="101568" anchor="ctr">
            <a:spAutoFit/>
          </a:bodyPr>
          <a:lstStyle/>
          <a:p>
            <a:pPr algn="ctr"/>
            <a:r>
              <a:rPr lang="ru-RU" sz="4400" b="1">
                <a:latin typeface="Georgia" pitchFamily="18" charset="0"/>
              </a:rPr>
              <a:t>Конкурс</a:t>
            </a:r>
          </a:p>
          <a:p>
            <a:pPr algn="ctr" eaLnBrk="0" hangingPunct="0"/>
            <a:endParaRPr lang="ru-RU" sz="4400">
              <a:latin typeface="Calibri" pitchFamily="34" charset="0"/>
            </a:endParaRPr>
          </a:p>
        </p:txBody>
      </p:sp>
      <p:pic>
        <p:nvPicPr>
          <p:cNvPr id="23557" name="Picture 10" descr="img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557338"/>
            <a:ext cx="813593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692275" y="476250"/>
            <a:ext cx="6624638" cy="10302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000000"/>
                </a:solidFill>
                <a:latin typeface="Georgia" pitchFamily="18" charset="0"/>
                <a:cs typeface="Arial" charset="0"/>
              </a:rPr>
              <a:t>Конкурс «Сказочный юрист»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128" y="1636736"/>
            <a:ext cx="8435279" cy="4514505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80" name="Picture 11" descr="img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1916113"/>
            <a:ext cx="727233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187450" y="188913"/>
            <a:ext cx="6697663" cy="13684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000000"/>
                </a:solidFill>
                <a:latin typeface="Georgia" pitchFamily="18" charset="0"/>
                <a:cs typeface="Arial" charset="0"/>
              </a:rPr>
              <a:t>Конкурс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994" y="1425595"/>
            <a:ext cx="8435280" cy="542860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71488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3888" y="15652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5606" name="Picture 15" descr="ANd9GcQcgh9NIf2QB1mpAVaZ3uGkQuoyNBMF5hQSSOzCTJAkxK5pfZciLQ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773238"/>
            <a:ext cx="82804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124075" y="333375"/>
            <a:ext cx="5099050" cy="11318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Georgia" pitchFamily="18" charset="0"/>
                <a:cs typeface="Arial" charset="0"/>
              </a:rPr>
              <a:t>Конкурс 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Georgia" pitchFamily="18" charset="0"/>
                <a:cs typeface="Arial" charset="0"/>
              </a:rPr>
              <a:t>«Пойми меня»</a:t>
            </a: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3888" y="15652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6638" name="Picture 14" descr="winni-puh-i-ego-druzia-e143349442360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557338"/>
            <a:ext cx="8135938" cy="4824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979613" y="188913"/>
            <a:ext cx="6192837" cy="113188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71488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3888" y="15652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7660" name="Picture 2" descr="&amp;Mcy;&amp;Kcy;&amp;Ocy;&amp;Ucy; &quot;&amp;Icy;&amp;rcy;&amp;bcy;&amp;icy;&amp;tcy;&amp;scy;&amp;kcy;&amp;acy;&amp;yacy; &amp;scy;&amp;rcy;&amp;iecy;&amp;dcy;&amp;ncy;&amp;yacy;&amp;yacy; &amp;ocy;&amp;bcy;&amp;shchcy;&amp;iecy;&amp;ocy;&amp;bcy;&amp;rcy;&amp;acy;&amp;zcy;&amp;ocy;&amp;vcy;&amp;acy;&amp;tcy;&amp;iecy;&amp;lcy;&amp;softcy;&amp;ncy;&amp;acy;&amp;yacy; &amp;shcy;&amp;kcy;&amp;ocy;&amp;lcy;&amp;acy; 18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438474">
            <a:off x="34925" y="138113"/>
            <a:ext cx="133032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2700338" y="333375"/>
            <a:ext cx="43132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latin typeface="Georgia" pitchFamily="18" charset="0"/>
              </a:rPr>
              <a:t>Конкурс </a:t>
            </a:r>
          </a:p>
          <a:p>
            <a:pPr algn="ctr"/>
            <a:r>
              <a:rPr lang="ru-RU" sz="2400" b="1">
                <a:latin typeface="Georgia" pitchFamily="18" charset="0"/>
              </a:rPr>
              <a:t>«В шутку о серьёзном»</a:t>
            </a:r>
          </a:p>
        </p:txBody>
      </p:sp>
      <p:pic>
        <p:nvPicPr>
          <p:cNvPr id="27663" name="Picture 15" descr="5672_38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1484313"/>
            <a:ext cx="8281987" cy="48974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908175" y="188913"/>
            <a:ext cx="5832475" cy="79216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805" y="-99392"/>
            <a:ext cx="8229600" cy="70429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Segoe Script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Segoe Script" pitchFamily="34" charset="0"/>
              </a:rPr>
            </a:br>
            <a:endParaRPr lang="ru-RU" sz="3600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68313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3888" y="15652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8682" name="Picture 2" descr="&amp;kcy;&amp;acy;&amp;rcy;&amp;tcy;&amp;icy;&amp;ncy;&amp;kcy;&amp;icy;/&amp;shcy;&amp;kcy;&amp;ocy;&amp;lcy;&amp;acy;/&amp;dcy;&amp;lcy;&amp;yacy; &amp;pcy;&amp;rcy;&amp;iecy;&amp;zcy;&amp;iecy;&amp;ncy;&amp;tcy;&amp;acy;&amp;tscy;&amp;icy;&amp;j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4775"/>
            <a:ext cx="1965325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484438" y="268288"/>
            <a:ext cx="3887787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latin typeface="Georgia" pitchFamily="18" charset="0"/>
              </a:rPr>
              <a:t>Сказочный</a:t>
            </a:r>
          </a:p>
        </p:txBody>
      </p:sp>
      <p:pic>
        <p:nvPicPr>
          <p:cNvPr id="28685" name="Picture 13" descr="сказ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196975"/>
            <a:ext cx="8424862" cy="5184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124075" y="260350"/>
            <a:ext cx="4883150" cy="10795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Georgia" pitchFamily="18" charset="0"/>
                <a:cs typeface="Arial" charset="0"/>
              </a:rPr>
              <a:t>Подведение итогов</a:t>
            </a: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71488" y="14128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3888" y="1565275"/>
            <a:ext cx="8229600" cy="4716463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714" name="AutoShape 18" descr="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638425" y="1495425"/>
            <a:ext cx="3867150" cy="38671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9716" name="Picture 20" descr="10954209-%D0%B7%D0%BE%D0%BB%D0%BE%D1%82%D0%B0%D1%8F,-%D1%81%D0%B5%D1%80%D0%B5%D0%B1%D1%80%D1%8F%D0%BD%D0%B0%D1%8F-%D0%B8-%D0%B1%D1%80%D0%BE%D0%BD%D0%B7%D0%BE%D0%B2%D0%B0%D1%8F-%D0%BC%D0%B5%D0%B4%D0%B0%D0%BB%D1%8C-%D0%B7%D0%B0-%D0%BF%D0%BE%D0%B1%D0%B5%D0%B4%D1%83-%D0%B2-%D0%BA%D0%BE%D0%BD%EF%BF%BD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557338"/>
            <a:ext cx="7273925" cy="4824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43091" y="2940037"/>
            <a:ext cx="7440399" cy="225667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002060"/>
                </a:solidFill>
                <a:latin typeface="Segoe Script" pitchFamily="34" charset="0"/>
                <a:cs typeface="Arial" charset="0"/>
              </a:rPr>
              <a:t>Представление </a:t>
            </a:r>
          </a:p>
          <a:p>
            <a:pPr eaLnBrk="1" hangingPunct="1">
              <a:defRPr/>
            </a:pPr>
            <a:r>
              <a:rPr lang="ru-RU" sz="4000" smtClean="0">
                <a:solidFill>
                  <a:srgbClr val="002060"/>
                </a:solidFill>
                <a:latin typeface="Segoe Script" pitchFamily="34" charset="0"/>
                <a:cs typeface="Arial" charset="0"/>
              </a:rPr>
              <a:t>команд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" y="4794250"/>
            <a:ext cx="1063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Подзаголовок 3"/>
          <p:cNvSpPr txBox="1">
            <a:spLocks/>
          </p:cNvSpPr>
          <p:nvPr/>
        </p:nvSpPr>
        <p:spPr bwMode="auto">
          <a:xfrm>
            <a:off x="1079500" y="4652963"/>
            <a:ext cx="40322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2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4343" name="Подзаголовок 3"/>
          <p:cNvSpPr txBox="1">
            <a:spLocks/>
          </p:cNvSpPr>
          <p:nvPr/>
        </p:nvSpPr>
        <p:spPr bwMode="auto">
          <a:xfrm>
            <a:off x="4932363" y="4652963"/>
            <a:ext cx="4240212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200" b="1">
                <a:solidFill>
                  <a:srgbClr val="77933C"/>
                </a:solidFill>
                <a:latin typeface="Calibri" pitchFamily="34" charset="0"/>
              </a:rPr>
              <a:t>     </a:t>
            </a:r>
            <a:endParaRPr lang="ru-RU" sz="2200" b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14344" name="Picture 13" descr="Молот правосуд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60350"/>
            <a:ext cx="30241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6C9Z5CA1F0S3CCAF7J7SKCAAE8K2ACAIS0JL7CANRWSBZCALADG5NCAB3PG5BCAS5LGEYCA282S5CCASO3S8FCA3F3RF4CAH1F83WCA9GPFPGCAHXYZEBCAOYVFSMCAA09J3MCA3DCHSUCAXQKSAJCA1W2MQ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47151">
            <a:off x="3059113" y="476250"/>
            <a:ext cx="18764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5" descr="полн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76774">
            <a:off x="900113" y="404813"/>
            <a:ext cx="15954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1243091" y="2940037"/>
            <a:ext cx="7440399" cy="225667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Segoe Script" pitchFamily="34" charset="0"/>
              </a:rPr>
              <a:t>    ____   ________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  <p:grpSp>
        <p:nvGrpSpPr>
          <p:cNvPr id="14350" name="Заголовок 2"/>
          <p:cNvGrpSpPr>
            <a:grpSpLocks noGrp="1"/>
          </p:cNvGrpSpPr>
          <p:nvPr/>
        </p:nvGrpSpPr>
        <p:grpSpPr bwMode="auto">
          <a:xfrm>
            <a:off x="1187450" y="2349500"/>
            <a:ext cx="7546975" cy="3095625"/>
            <a:chOff x="484" y="12"/>
            <a:chExt cx="5061" cy="560"/>
          </a:xfrm>
        </p:grpSpPr>
        <p:pic>
          <p:nvPicPr>
            <p:cNvPr id="14357" name="Заголовок 2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84" y="12"/>
              <a:ext cx="5061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8" name="Text Box 18"/>
            <p:cNvSpPr txBox="1">
              <a:spLocks noChangeArrowheads="1"/>
            </p:cNvSpPr>
            <p:nvPr/>
          </p:nvSpPr>
          <p:spPr bwMode="auto">
            <a:xfrm>
              <a:off x="521" y="119"/>
              <a:ext cx="4990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>
                  <a:solidFill>
                    <a:srgbClr val="002060"/>
                  </a:solidFill>
                  <a:latin typeface="Segoe Script" pitchFamily="34" charset="0"/>
                </a:rPr>
                <a:t>Представление </a:t>
              </a:r>
            </a:p>
            <a:p>
              <a:pPr algn="ctr"/>
              <a:r>
                <a:rPr lang="ru-RU" sz="4000">
                  <a:solidFill>
                    <a:srgbClr val="002060"/>
                  </a:solidFill>
                  <a:latin typeface="Segoe Script" pitchFamily="34" charset="0"/>
                </a:rPr>
                <a:t>команд</a:t>
              </a:r>
            </a:p>
          </p:txBody>
        </p:sp>
      </p:grpSp>
      <p:sp>
        <p:nvSpPr>
          <p:cNvPr id="5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1243091" y="2940037"/>
            <a:ext cx="7440399" cy="2256679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Segoe Script" pitchFamily="34" charset="0"/>
              </a:rPr>
              <a:t>    ____   ________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  <p:grpSp>
        <p:nvGrpSpPr>
          <p:cNvPr id="14354" name="Заголовок 2"/>
          <p:cNvGrpSpPr>
            <a:grpSpLocks noGrp="1"/>
          </p:cNvGrpSpPr>
          <p:nvPr/>
        </p:nvGrpSpPr>
        <p:grpSpPr bwMode="auto">
          <a:xfrm>
            <a:off x="1187450" y="2349500"/>
            <a:ext cx="7546975" cy="3095625"/>
            <a:chOff x="484" y="12"/>
            <a:chExt cx="5061" cy="560"/>
          </a:xfrm>
        </p:grpSpPr>
        <p:pic>
          <p:nvPicPr>
            <p:cNvPr id="14355" name="Заголовок 2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84" y="12"/>
              <a:ext cx="5061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6" name="Text Box 21"/>
            <p:cNvSpPr txBox="1">
              <a:spLocks noChangeArrowheads="1"/>
            </p:cNvSpPr>
            <p:nvPr/>
          </p:nvSpPr>
          <p:spPr bwMode="auto">
            <a:xfrm>
              <a:off x="521" y="119"/>
              <a:ext cx="4990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>
                  <a:solidFill>
                    <a:srgbClr val="002060"/>
                  </a:solidFill>
                  <a:latin typeface="Segoe Script" pitchFamily="34" charset="0"/>
                </a:rPr>
                <a:t>Представление </a:t>
              </a:r>
            </a:p>
            <a:p>
              <a:pPr algn="ctr"/>
              <a:r>
                <a:rPr lang="ru-RU" sz="4000">
                  <a:solidFill>
                    <a:srgbClr val="002060"/>
                  </a:solidFill>
                  <a:latin typeface="Segoe Script" pitchFamily="34" charset="0"/>
                </a:rPr>
                <a:t>команд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468313" y="476250"/>
            <a:ext cx="46085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Фемида – </a:t>
            </a:r>
            <a:b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символ правосудия</a:t>
            </a:r>
          </a:p>
        </p:txBody>
      </p:sp>
      <p:pic>
        <p:nvPicPr>
          <p:cNvPr id="15363" name="Picture 16" descr="photo2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692150"/>
            <a:ext cx="31686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7" descr="femida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2420938"/>
            <a:ext cx="36734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913313"/>
            <a:ext cx="1017588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908175" y="260350"/>
            <a:ext cx="52784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>
                <a:latin typeface="Georgia" pitchFamily="18" charset="0"/>
              </a:rPr>
              <a:t>Конкурс  </a:t>
            </a:r>
          </a:p>
          <a:p>
            <a:pPr algn="ctr"/>
            <a:r>
              <a:rPr lang="ru-RU" sz="4400" b="1">
                <a:latin typeface="Georgia" pitchFamily="18" charset="0"/>
              </a:rPr>
              <a:t>«Расшифровщик»</a:t>
            </a:r>
          </a:p>
        </p:txBody>
      </p:sp>
      <p:pic>
        <p:nvPicPr>
          <p:cNvPr id="16388" name="Picture 10" descr="r1a-full-tree-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1916113"/>
            <a:ext cx="74882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5661025"/>
            <a:ext cx="1547812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7"/>
          <p:cNvSpPr>
            <a:spLocks noChangeArrowheads="1"/>
          </p:cNvSpPr>
          <p:nvPr/>
        </p:nvSpPr>
        <p:spPr bwMode="auto">
          <a:xfrm>
            <a:off x="1835150" y="333375"/>
            <a:ext cx="5557838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01568" bIns="101568" anchor="ctr">
            <a:spAutoFit/>
          </a:bodyPr>
          <a:lstStyle/>
          <a:p>
            <a:r>
              <a:rPr lang="ru-RU" sz="4000" b="1">
                <a:solidFill>
                  <a:srgbClr val="000000"/>
                </a:solidFill>
                <a:latin typeface="Georgia" pitchFamily="18" charset="0"/>
              </a:rPr>
              <a:t>Конкурс «Песенный»</a:t>
            </a:r>
          </a:p>
          <a:p>
            <a:pPr eaLnBrk="0" hangingPunct="0"/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7412" name="Picture 9" descr="n39_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1484313"/>
            <a:ext cx="73437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8" descr="posltdambremens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87137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06344" y="1528782"/>
            <a:ext cx="8435280" cy="4564514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9" name="Picture 60" descr="ANd9GcSKOCgmEHZTFLlS1nTxTxPGIV1WQKjtTMksNPS0yDad5nk1t7iC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33375"/>
            <a:ext cx="8207375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06344" y="1528782"/>
            <a:ext cx="8435280" cy="542861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3" name="Picture 8" descr="Pesenka-mamontyonk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33375"/>
            <a:ext cx="835183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C:\Users\123\Desktop\картинки\54968-Color_Background_Vol_2_No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994" y="1425595"/>
            <a:ext cx="8435280" cy="542860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7" name="Picture 8" descr="karaoke-chunga-changa1338927155-4fce68333a86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33375"/>
            <a:ext cx="8640763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38</Words>
  <Application>Microsoft Office PowerPoint</Application>
  <PresentationFormat>Экран (4:3)</PresentationFormat>
  <Paragraphs>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Mistral</vt:lpstr>
      <vt:lpstr>Georgia</vt:lpstr>
      <vt:lpstr>Segoe Script</vt:lpstr>
      <vt:lpstr>Тема Office</vt:lpstr>
      <vt:lpstr>Правовой  турнир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Admin</cp:lastModifiedBy>
  <cp:revision>61</cp:revision>
  <dcterms:created xsi:type="dcterms:W3CDTF">2014-11-10T17:07:29Z</dcterms:created>
  <dcterms:modified xsi:type="dcterms:W3CDTF">2015-11-17T15:52:22Z</dcterms:modified>
</cp:coreProperties>
</file>