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8" r:id="rId11"/>
    <p:sldId id="264" r:id="rId12"/>
    <p:sldId id="265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79275"/>
            <a:ext cx="6696744" cy="4248472"/>
          </a:xfrm>
        </p:spPr>
        <p:txBody>
          <a:bodyPr>
            <a:normAutofit/>
          </a:bodyPr>
          <a:lstStyle/>
          <a:p>
            <a:pPr algn="ctr"/>
            <a:r>
              <a:rPr lang="ru-RU" sz="1200" dirty="0" smtClean="0"/>
              <a:t>Муниципальное бюджетное общеобразовательное учреждение</a:t>
            </a:r>
            <a:br>
              <a:rPr lang="ru-RU" sz="1200" dirty="0" smtClean="0"/>
            </a:br>
            <a:r>
              <a:rPr lang="ru-RU" sz="1200" dirty="0" smtClean="0"/>
              <a:t> лицей №10</a:t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600" dirty="0" smtClean="0"/>
              <a:t>классный час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800" dirty="0" smtClean="0"/>
              <a:t>«Безопасное использование природного газа в быту»</a:t>
            </a:r>
            <a:br>
              <a:rPr lang="ru-RU" sz="1800" dirty="0" smtClean="0"/>
            </a:br>
            <a:r>
              <a:rPr lang="ru-RU" sz="1800" dirty="0" smtClean="0"/>
              <a:t>2 класс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5517232"/>
            <a:ext cx="3331096" cy="504056"/>
          </a:xfrm>
        </p:spPr>
        <p:txBody>
          <a:bodyPr>
            <a:noAutofit/>
          </a:bodyPr>
          <a:lstStyle/>
          <a:p>
            <a:endParaRPr lang="ru-RU" sz="1600" dirty="0" smtClean="0"/>
          </a:p>
          <a:p>
            <a:endParaRPr lang="ru-RU" sz="1600" dirty="0"/>
          </a:p>
          <a:p>
            <a:r>
              <a:rPr lang="ru-RU" sz="1400" dirty="0" smtClean="0"/>
              <a:t>Учитель начальных классов:</a:t>
            </a:r>
          </a:p>
          <a:p>
            <a:r>
              <a:rPr lang="ru-RU" sz="1400" dirty="0" smtClean="0"/>
              <a:t>Григорян </a:t>
            </a:r>
            <a:r>
              <a:rPr lang="ru-RU" sz="1400" dirty="0" err="1" smtClean="0"/>
              <a:t>Србуи</a:t>
            </a:r>
            <a:r>
              <a:rPr lang="ru-RU" sz="1400" dirty="0" smtClean="0"/>
              <a:t> </a:t>
            </a:r>
            <a:r>
              <a:rPr lang="ru-RU" sz="1400" dirty="0" err="1" smtClean="0"/>
              <a:t>Айкарамовна</a:t>
            </a:r>
            <a:endParaRPr lang="ru-RU" sz="1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3" y="2943571"/>
            <a:ext cx="2304257" cy="158417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8190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8900"/>
            <a:ext cx="8458200" cy="520700"/>
          </a:xfrm>
        </p:spPr>
        <p:txBody>
          <a:bodyPr>
            <a:noAutofit/>
          </a:bodyPr>
          <a:lstStyle/>
          <a:p>
            <a:r>
              <a:rPr lang="ru-RU" sz="4400" dirty="0" smtClean="0"/>
              <a:t>Газовая электростанция</a:t>
            </a:r>
            <a:endParaRPr lang="ru-RU" sz="4400" dirty="0"/>
          </a:p>
        </p:txBody>
      </p:sp>
      <p:pic>
        <p:nvPicPr>
          <p:cNvPr id="1026" name="Picture 2" descr="https://mks-group.ru/storage/articles/x/2020/04/3_43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777686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957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static.riafan.ru/uploads/2018/02/26/orig-1519600929297ac9ec1307b19430fdfd49da3c470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392488" cy="4536504"/>
          </a:xfrm>
          <a:prstGeom prst="rect">
            <a:avLst/>
          </a:prstGeom>
          <a:noFill/>
        </p:spPr>
      </p:pic>
      <p:pic>
        <p:nvPicPr>
          <p:cNvPr id="22536" name="Picture 8" descr="http://i1.ytimg.com/vi/ZHzc6W-soZ8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204864"/>
            <a:ext cx="4248472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fsd.multiurok.ru/html/2017/01/20/s_5881f14d6483c/img_s534278_3_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fsd.multiurok.ru/html/2017/01/20/s_5881f14d6483c/img_s534278_3_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2" name="Picture 10" descr="https://present5.com/presentation/10767430_437845340/image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916832"/>
            <a:ext cx="6766520" cy="5207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СПАСИБО ЗА ВНИМАНИЕ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916998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05c/000fdedb-3ca5686a/hello_html_38adaa9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58787"/>
            <a:ext cx="7704855" cy="639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«Мой дом –моя крепость»</a:t>
            </a:r>
            <a:endParaRPr lang="ru-RU" sz="4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barakomama.ru/images/barakomama/41cff9941984a2ad02142e4912a1c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s://cf2.ppt-online.org/files2/slide/w/waluYL9IqV3bgcSkx6efGvWEAtJCnr50z1h2NHFDpi/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5021"/>
            <a:ext cx="8784976" cy="6352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https://ds04.infourok.ru/uploads/ex/01ce/0013149d-cb20284d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7279"/>
            <a:ext cx="8640960" cy="6148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580112" y="476672"/>
            <a:ext cx="3335288" cy="6048672"/>
          </a:xfrm>
        </p:spPr>
        <p:txBody>
          <a:bodyPr>
            <a:normAutofit/>
          </a:bodyPr>
          <a:lstStyle/>
          <a:p>
            <a:r>
              <a:rPr lang="ru-RU" dirty="0" smtClean="0"/>
              <a:t>В XIX веке в России и Европе для освещения улиц использовали искусственный светильный газ, который производили из каменного угля.</a:t>
            </a:r>
            <a:endParaRPr lang="ru-RU" dirty="0"/>
          </a:p>
        </p:txBody>
      </p:sp>
      <p:pic>
        <p:nvPicPr>
          <p:cNvPr id="17410" name="Picture 2" descr="https://avatars.mds.yandex.net/get-zen_doc/177006/pub_5c7af3ce87fe6f00b77d2dda_5c7af660a706be00b589035b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5328592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508104" y="260648"/>
            <a:ext cx="3407296" cy="6192688"/>
          </a:xfrm>
        </p:spPr>
        <p:txBody>
          <a:bodyPr/>
          <a:lstStyle/>
          <a:p>
            <a:r>
              <a:rPr lang="ru-RU" dirty="0" smtClean="0"/>
              <a:t>Этот газ выделялся при нагревании угля в специальных закрытых сосудах – ретортах.</a:t>
            </a:r>
            <a:endParaRPr lang="ru-RU" dirty="0"/>
          </a:p>
        </p:txBody>
      </p:sp>
      <p:sp>
        <p:nvSpPr>
          <p:cNvPr id="18440" name="AutoShape 8" descr="https://kzref.org/uchebnoe-posobie-znakomit-chitatelya-s-tehnikoj-eksperimenta-v/127060_html_m4b0e58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https://kzref.org/uchebnoe-posobie-znakomit-chitatelya-s-tehnikoj-eksperimenta-v/127060_html_m4b0e58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4" name="Picture 12" descr="https://sdelaysam-svoimirukami.ru/uploads/posts/2019-12/1576997915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5364088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156176" y="260648"/>
            <a:ext cx="2759224" cy="633670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России первые газовые фонари зажглись в Петербурге в 1819 году.</a:t>
            </a:r>
          </a:p>
          <a:p>
            <a:endParaRPr lang="ru-RU" dirty="0"/>
          </a:p>
        </p:txBody>
      </p:sp>
      <p:pic>
        <p:nvPicPr>
          <p:cNvPr id="19458" name="Picture 2" descr="https://i11.fotocdn.net/s124/f020a2c001962d1c/public_pin_l/28198494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5904656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58200" cy="5207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СВОЙСТВО ПРИРОДНОГО ГАЗА</a:t>
            </a:r>
            <a:endParaRPr lang="ru-RU" sz="4000" dirty="0"/>
          </a:p>
        </p:txBody>
      </p:sp>
      <p:sp>
        <p:nvSpPr>
          <p:cNvPr id="20494" name="AutoShape 14" descr="https://fsd.kopilkaurokov.ru/up/html/2017/10/10/k_59dce262c34ac/img_user_file_59dce26347e71_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5" name="Picture 15" descr="E:\конкурс по газ 1\img_user_file_59dce26347e71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8128000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</TotalTime>
  <Words>63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Franklin Gothic Book</vt:lpstr>
      <vt:lpstr>Franklin Gothic Medium</vt:lpstr>
      <vt:lpstr>Wingdings 2</vt:lpstr>
      <vt:lpstr>Трек</vt:lpstr>
      <vt:lpstr>Муниципальное бюджетное общеобразовательное учреждение  лицей №10       классный час  «Безопасное использование природного газа в быту» 2 класс</vt:lpstr>
      <vt:lpstr>Презентация PowerPoint</vt:lpstr>
      <vt:lpstr>«Мой дом –моя крепость»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СВОЙСТВО ПРИРОДНОГО ГАЗА</vt:lpstr>
      <vt:lpstr>Газовая электростанция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12</cp:revision>
  <dcterms:created xsi:type="dcterms:W3CDTF">2020-11-27T17:06:25Z</dcterms:created>
  <dcterms:modified xsi:type="dcterms:W3CDTF">2020-11-29T13:17:56Z</dcterms:modified>
</cp:coreProperties>
</file>