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FA777A-AF64-4042-B47F-D964FE2280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8D31F3-7435-4F1D-847B-B4A490997B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8F3050-95F9-46F4-A0F7-D62B6073E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2DF353-C303-4C2F-9D42-F9C383DEA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2D97FF-A906-4F9A-AFF6-49661D342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89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706553-7787-466A-8933-F4B895E9B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2DEFFA-65FA-421C-B887-5DDA79013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B48E54-2FDE-4E2A-A6CA-44B8C0D04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786B1A-4E9C-4348-99A0-443273B01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4C09A4-C439-45C2-A134-0F23EEA25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135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DA288E3-2F90-428E-9910-F3303F2F35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F8ED62-5B35-48DD-81EF-8132C2E585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C8378D-38FB-45E6-9350-F86C8FDE3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007BF0-0C2C-4CAC-8BA1-8EED43178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07F0ED-5CB5-45C6-A29C-CDD3A7D00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65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688822-C216-43ED-9E29-FF82FA1BF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575B03-9C74-4083-96E4-12B0469F2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16719F-DB05-4306-A6BF-AFDA7D7DC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B7656A-AEE4-42DA-85B8-885EA73BE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1981B7-6064-424E-A232-5D0B976DD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134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C4C1B6-C81E-4B56-91E4-4E4128BD5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40E7E0-D00D-4A2E-9393-C8652EAFB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A5A54E-4162-43F6-A1EA-AE1A7552E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AD3422-9D34-4308-B28E-85C2B556D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6BBEE8-2388-437B-91E5-822BB17A4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308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E12A75-B8B9-48C7-BD40-5C634BDEF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78CA21-AB7B-47F4-B674-CB8ED5044C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E0DE57A-51B8-4C36-A1DF-F8DCED4D86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AF5263-8096-4C90-B8F4-B54D7DD8D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49632DF-47FB-46D9-B483-4073BC06B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7B0568-7090-4483-8851-B111373A8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723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399EF-E266-41D7-9587-1EA898B71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926BC6-6CE5-4F1B-A32E-9E45A60BD5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CB1228-3E4C-4710-A96D-0D2A50C122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CA5BAF8-47CA-4111-98F0-49291676CE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55F0EAD-4143-44DD-9ADB-8E24C5CC8F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366B690-FB14-473C-9DC3-FC50CFC18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7382A38-EC4F-4573-89C4-5C8B5F864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0597C53-45EE-4AE1-963B-BF2FBFD7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09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09CDED-959C-463D-A31F-C6EA6D1E7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1E29EB3-462A-48C2-9A34-28519097B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EE42034-5D29-4A9B-A3FE-13901CC9E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8824A1-76C3-4115-91D8-BA99495AE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45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7CF48F8-DE14-4331-A626-51C4112E8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A04B681-3801-4178-B664-61B182CA2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2E4C0F-D17B-4A8B-BB10-573891CCE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039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24D5CC-4056-4190-9CE8-5CF769F86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78360C-7C82-4189-A6F7-CC604C220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26FF40-64F3-4776-AA51-59B23382F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88A83E-4A74-4D50-AA00-EA10A89E7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E7B78C7-C78F-4008-84D2-EF0B43A7F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5EC28C8-D8A5-45FD-A1A7-5671B2657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219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A63DA3-A11A-44A7-A2EE-F71661E0A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F5D0C38-2503-4FFC-B5F9-6C76640D4D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B4F61E-079E-4481-9AE0-30B86DA7FB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7AB2D7-2531-4FE3-8C56-42158742D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1BCDC0-3DE5-442C-B20A-71CF87680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C83362-2AEE-4BEF-B259-7B6F41A34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656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32A7B-3377-406A-B4E0-B4FB8097E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D072C0-EC4A-4856-A439-A8015B4751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FAB83A-96D0-4173-ACF9-D2A9C2F212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041AC-3DF7-4161-BAE4-08BB8A8720A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978AC0-56FF-4F73-998D-F760B07B04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420DED-086E-474E-BC30-525BC7733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062C1-88B3-49B8-8256-AED7E3ECC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278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78FB57F-630A-4E51-8B06-E836C9C6A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лишнее?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79E527-12E7-4332-A8D7-07A648C91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20" y="991428"/>
            <a:ext cx="2988298" cy="21364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51F794A-BAEF-4020-BEAF-590276C96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254" y="595198"/>
            <a:ext cx="2833802" cy="283380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D69594B-20AF-46DF-8B85-45CEA5845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52" y="1113428"/>
            <a:ext cx="2642647" cy="187857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9CCC25F-4906-4A87-BB4F-0F054B4161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172" y="579295"/>
            <a:ext cx="1885834" cy="2849705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4988941-1379-4428-A618-0B7955EF7A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77" y="4060402"/>
            <a:ext cx="2310584" cy="206062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4620B15-738D-4BD1-92B3-E5AA78284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5739" y="4172776"/>
            <a:ext cx="2274005" cy="228010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28A4D44-CE28-4F18-9C3F-A49BBDEA67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61868" y="4024198"/>
            <a:ext cx="2840982" cy="24142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68F1DF-B989-4A60-ACB4-61A79C8B3D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49352" y="4569051"/>
            <a:ext cx="2213040" cy="188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67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7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7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7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6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3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Картинка для рассказа</dc:title>
  <dc:creator>пк</dc:creator>
  <cp:lastModifiedBy>пк</cp:lastModifiedBy>
  <cp:revision>13</cp:revision>
  <dcterms:created xsi:type="dcterms:W3CDTF">2021-01-11T08:14:52Z</dcterms:created>
  <dcterms:modified xsi:type="dcterms:W3CDTF">2021-01-11T10:07:01Z</dcterms:modified>
</cp:coreProperties>
</file>