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84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85" r:id="rId10"/>
    <p:sldId id="286" r:id="rId11"/>
    <p:sldId id="276" r:id="rId12"/>
    <p:sldId id="263" r:id="rId13"/>
    <p:sldId id="264" r:id="rId14"/>
    <p:sldId id="265" r:id="rId15"/>
    <p:sldId id="266" r:id="rId16"/>
    <p:sldId id="267" r:id="rId17"/>
    <p:sldId id="275" r:id="rId18"/>
    <p:sldId id="287" r:id="rId19"/>
    <p:sldId id="268" r:id="rId20"/>
    <p:sldId id="269" r:id="rId21"/>
    <p:sldId id="270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71" r:id="rId30"/>
    <p:sldId id="272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81EE6F-FD42-4CD0-A2A8-B6C31A64CCC6}" type="datetimeFigureOut">
              <a:rPr lang="ru-RU" smtClean="0"/>
              <a:pPr/>
              <a:t>03.10.2021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66D09D-B653-487E-9F1C-0ABDA15C573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66D09D-B653-487E-9F1C-0ABDA15C573F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H:\&#1050;&#1051;.&#1063;&#1040;&#1057;&#1067;\30.01\&#1048;&#1086;&#1089;&#1080;&#1092;%20&#1050;&#1086;&#1073;&#1079;&#1086;&#1085;%20&#8212;%20&#1057;%20&#1095;&#1077;&#1075;&#1086;%20&#1085;&#1072;&#1095;&#1080;&#1085;&#1072;&#1077;&#1090;&#1089;&#1103;%20&#1056;&#1086;&#1076;&#1080;&#1085;&#1072;%20(www.mixmuz.ru)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7.pn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6.xml"/><Relationship Id="rId1" Type="http://schemas.openxmlformats.org/officeDocument/2006/relationships/video" Target="file:///H:\&#1050;&#1051;.&#1063;&#1040;&#1057;&#1067;\30.01\&#1047;&#1072;&#1082;&#1072;&#1079;&#1085;&#1080;&#1082;&#1080;.mp4" TargetMode="External"/><Relationship Id="rId4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17_%D0%B8%D1%8E%D0%BD%D1%8F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ru.wikipedia.org/wiki/1925_%D0%B3%D0%BE%D0%B4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H:\&#1050;&#1051;.&#1063;&#1040;&#1057;&#1067;\30.01\&#1057;&#1083;&#1086;&#1074;&#1072;%20&#1042;.&#1053;&#1072;&#1093;&#1088;&#1072;&#1090;&#1086;&#1074;,%20&#1087;&#1086;&#1077;&#1090;%20&#1048;&#1074;&#1072;&#1085;%20&#1041;&#1077;&#1088;&#1077;&#1079;&#1080;&#1085;,&#1084;&#1091;&#1079;.%20&#1042;.&#1092;&#1077;&#1076;&#1086;&#1088;&#1086;&#1074;%20&#8212;%20_&#1043;&#1080;&#1084;&#1085;%20&#1071;&#1088;&#1082;&#1086;&#1074;&#1089;&#1082;&#1086;&#1075;&#1086;%20&#1088;&#1072;&#1081;&#1086;&#1085;&#1072;_%20(www.mixmuz.ru).mp3" TargetMode="Externa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qq11\Desktop\Рисунок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28019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9763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Иосиф Кобзон — С чего начинается Родина (www.mixmuz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3929058" y="2357430"/>
            <a:ext cx="1866912" cy="18669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770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qq11\Desktop\Рисунок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28019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97634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qq11\Desktop\Рисунок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28019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97634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err="1" smtClean="0">
                <a:solidFill>
                  <a:srgbClr val="FF0000"/>
                </a:solidFill>
              </a:rPr>
              <a:t>Золотухин</a:t>
            </a:r>
            <a:r>
              <a:rPr lang="ru-RU" b="1" dirty="0" smtClean="0">
                <a:solidFill>
                  <a:srgbClr val="FF0000"/>
                </a:solidFill>
              </a:rPr>
              <a:t>  Евгений 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Михайлович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5" name="Picture 2" descr="C:\Users\qq11\Desktop\ТАНЦЫ\tn_271607_2cd54263dd6034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18" y="285728"/>
            <a:ext cx="6013911" cy="47934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qq11\Desktop\Рисунок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28019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9763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" name="Picture 2" descr="C:\Users\qq11\Desktop\yurtobor-215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4714876" cy="3536157"/>
          </a:xfrm>
          <a:prstGeom prst="rect">
            <a:avLst/>
          </a:prstGeom>
          <a:noFill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4876" y="0"/>
            <a:ext cx="4429124" cy="3571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" y="3429000"/>
            <a:ext cx="4714876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714876" y="3429001"/>
            <a:ext cx="4429124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qq11\Desktop\Рисунок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28019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9763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qq11\Desktop\Белый-гриб-сосновый-Boletus-pinophilu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1"/>
            <a:ext cx="5500150" cy="3571875"/>
          </a:xfrm>
          <a:prstGeom prst="rect">
            <a:avLst/>
          </a:prstGeom>
          <a:noFill/>
        </p:spPr>
      </p:pic>
      <p:pic>
        <p:nvPicPr>
          <p:cNvPr id="2051" name="Picture 3" descr="C:\Users\qq11\Desktop\6a37439f8d030b3948cb0476a97cb81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0" y="2794000"/>
            <a:ext cx="6096000" cy="4064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qq11\Desktop\Рисунок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28019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9763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qq11\Desktop\tysyachelistnik-v-period-cveteniy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5333311" cy="3071810"/>
          </a:xfrm>
          <a:prstGeom prst="rect">
            <a:avLst/>
          </a:prstGeom>
          <a:noFill/>
        </p:spPr>
      </p:pic>
      <p:pic>
        <p:nvPicPr>
          <p:cNvPr id="3075" name="Picture 3" descr="C:\Users\qq11\Desktop\Valerian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57596" y="3000372"/>
            <a:ext cx="4186403" cy="3857628"/>
          </a:xfrm>
          <a:prstGeom prst="rect">
            <a:avLst/>
          </a:prstGeom>
          <a:noFill/>
        </p:spPr>
      </p:pic>
      <p:pic>
        <p:nvPicPr>
          <p:cNvPr id="3076" name="Picture 4" descr="C:\Users\qq11\Desktop\Zveroboi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72066" y="0"/>
            <a:ext cx="4071934" cy="3000372"/>
          </a:xfrm>
          <a:prstGeom prst="rect">
            <a:avLst/>
          </a:prstGeom>
          <a:noFill/>
        </p:spPr>
      </p:pic>
      <p:pic>
        <p:nvPicPr>
          <p:cNvPr id="3077" name="Picture 5" descr="C:\Users\qq11\Desktop\toloknyanka-obyknovennaya-tsvetok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3071810"/>
            <a:ext cx="5000628" cy="37861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qq11\Desktop\Рисунок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28019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9763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qq11\Desktop\img6.jpg"/>
          <p:cNvPicPr>
            <a:picLocks noChangeAspect="1" noChangeArrowheads="1"/>
          </p:cNvPicPr>
          <p:nvPr/>
        </p:nvPicPr>
        <p:blipFill>
          <a:blip r:embed="rId3"/>
          <a:srcRect r="6526"/>
          <a:stretch>
            <a:fillRect/>
          </a:stretch>
        </p:blipFill>
        <p:spPr bwMode="auto">
          <a:xfrm>
            <a:off x="0" y="-1"/>
            <a:ext cx="9144000" cy="55025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qq11\Desktop\Рисунок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28019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9763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122" name="Picture 2" descr="C:\Users\qq11\Desktop\29028.133870584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201538" cy="6643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qq11\Desktop\Рисунок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28019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9763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146" name="Picture 2" descr="C:\Users\qq11\Desktop\9859191874476_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5195894" cy="3201042"/>
          </a:xfrm>
          <a:prstGeom prst="rect">
            <a:avLst/>
          </a:prstGeom>
          <a:noFill/>
        </p:spPr>
      </p:pic>
      <p:pic>
        <p:nvPicPr>
          <p:cNvPr id="6147" name="Picture 3" descr="C:\Users\qq11\Desktop\Foto_ryby_sudaka_34_1210440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71571" y="3143248"/>
            <a:ext cx="5372429" cy="3714752"/>
          </a:xfrm>
          <a:prstGeom prst="rect">
            <a:avLst/>
          </a:prstGeom>
          <a:noFill/>
        </p:spPr>
      </p:pic>
      <p:pic>
        <p:nvPicPr>
          <p:cNvPr id="6148" name="Picture 4" descr="C:\Users\qq11\Desktop\qncisurqvhqcsavk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43504" y="0"/>
            <a:ext cx="4000496" cy="3143248"/>
          </a:xfrm>
          <a:prstGeom prst="rect">
            <a:avLst/>
          </a:prstGeom>
          <a:noFill/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3214686"/>
            <a:ext cx="3857620" cy="3643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qq11\Desktop\Рисунок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28019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97634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qq11\Desktop\Рисунок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28019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97634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rgbClr val="FF0000"/>
                </a:solidFill>
              </a:rPr>
              <a:t>Музей Г.Е.Распутина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8194" name="Picture 2" descr="C:\Users\qq11\Desktop\Распутинский стул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2" y="0"/>
            <a:ext cx="5000628" cy="3333752"/>
          </a:xfrm>
          <a:prstGeom prst="rect">
            <a:avLst/>
          </a:prstGeom>
          <a:noFill/>
        </p:spPr>
      </p:pic>
      <p:pic>
        <p:nvPicPr>
          <p:cNvPr id="8195" name="Picture 3" descr="C:\Users\qq11\Desktop\ТАНЦЫ\5615526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4926781" cy="33575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qq11\Desktop\Рисунок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28019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9763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8" name="Picture 87" descr="&amp;pcy;&amp;shcy;&amp;iecy;&amp;ncy;&amp;icy;&amp;chcy;&amp;ncy;&amp;ycy;&amp;iecy; &amp;pcy;&amp;ocy;&amp;lcy;&amp;yacy; &amp;fcy;&amp;ocy;&amp;tcy;&amp;ocy; (3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95745" y="3429001"/>
            <a:ext cx="4248255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C:\Users\qq11\Desktop\2224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43240" y="214290"/>
            <a:ext cx="4714908" cy="3536181"/>
          </a:xfrm>
          <a:prstGeom prst="rect">
            <a:avLst/>
          </a:prstGeom>
          <a:noFill/>
        </p:spPr>
      </p:pic>
      <p:pic>
        <p:nvPicPr>
          <p:cNvPr id="1028" name="Picture 4" descr="C:\Users\qq11\Desktop\9fd94defb210b6c0e40e0f22113c52a7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214686"/>
            <a:ext cx="4857752" cy="36433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qq11\Desktop\Рисунок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28019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97634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rgbClr val="FF0000"/>
                </a:solidFill>
              </a:rPr>
              <a:t>«Коми-изба» в 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с. </a:t>
            </a:r>
            <a:r>
              <a:rPr lang="ru-RU" b="1" dirty="0" err="1" smtClean="0">
                <a:solidFill>
                  <a:srgbClr val="FF0000"/>
                </a:solidFill>
              </a:rPr>
              <a:t>Староалександровка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9218" name="Picture 2" descr="C:\Users\qq11\Desktop\tild3064-3432-4337-a230-393266396165__p132209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"/>
            <a:ext cx="4476749" cy="3357562"/>
          </a:xfrm>
          <a:prstGeom prst="rect">
            <a:avLst/>
          </a:prstGeom>
          <a:noFill/>
        </p:spPr>
      </p:pic>
      <p:pic>
        <p:nvPicPr>
          <p:cNvPr id="9219" name="Picture 3" descr="C:\Users\qq11\Desktop\tild6536-3331-4336-a361-613363326630__p132210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4877" y="0"/>
            <a:ext cx="4429124" cy="33218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qq11\Desktop\Рисунок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28019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9763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42" name="Picture 2" descr="C:\Users\qq11\Desktop\tild6638-3536-4665-b635-366665623465__p131118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7000" y="101600"/>
            <a:ext cx="8890000" cy="665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qq11\Desktop\Рисунок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28019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9763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Заказники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-152400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qq11\Desktop\Рисунок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28019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97634"/>
          </a:xfrm>
        </p:spPr>
        <p:txBody>
          <a:bodyPr/>
          <a:lstStyle/>
          <a:p>
            <a:pPr algn="r"/>
            <a:r>
              <a:rPr lang="ru-RU" b="1" dirty="0" smtClean="0">
                <a:solidFill>
                  <a:srgbClr val="FF0000"/>
                </a:solidFill>
              </a:rPr>
              <a:t>                             Уткин Илья       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Никифорович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2" name="Picture 2" descr="C:\Users\qq11\Desktop\ТАНЦЫ\0007-009-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"/>
            <a:ext cx="4572000" cy="63034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qq11\Desktop\Рисунок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28019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9763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" y="0"/>
            <a:ext cx="9144021" cy="514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qq11\Desktop\Рисунок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28019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97634"/>
          </a:xfrm>
        </p:spPr>
        <p:txBody>
          <a:bodyPr/>
          <a:lstStyle/>
          <a:p>
            <a:pPr algn="r"/>
            <a:r>
              <a:rPr lang="ru-RU" b="1" dirty="0" smtClean="0">
                <a:solidFill>
                  <a:srgbClr val="FF0000"/>
                </a:solidFill>
              </a:rPr>
              <a:t>Калиев </a:t>
            </a:r>
            <a:r>
              <a:rPr lang="ru-RU" b="1" dirty="0" err="1" smtClean="0">
                <a:solidFill>
                  <a:srgbClr val="FF0000"/>
                </a:solidFill>
              </a:rPr>
              <a:t>Анвар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err="1" smtClean="0">
                <a:solidFill>
                  <a:srgbClr val="FF0000"/>
                </a:solidFill>
              </a:rPr>
              <a:t>Мадиевич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3074" name="Picture 2" descr="C:\Users\qq11\Desktop\ТАНЦЫ\a44d77ab4aadd43b2e5f5d0a4e93e92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295783" cy="6286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qq11\Desktop\Рисунок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28019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97634"/>
          </a:xfrm>
        </p:spPr>
        <p:txBody>
          <a:bodyPr/>
          <a:lstStyle/>
          <a:p>
            <a:pPr algn="r"/>
            <a:r>
              <a:rPr lang="ru-RU" b="1" dirty="0" smtClean="0">
                <a:solidFill>
                  <a:srgbClr val="FF0000"/>
                </a:solidFill>
              </a:rPr>
              <a:t>Волохов 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Александр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Николаевич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098" name="Picture 2" descr="C:\Users\qq11\Desktop\ТАНЦЫ\VolohovA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4500562" cy="62616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qq11\Desktop\Рисунок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28019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9763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122" name="Picture 2" descr="C:\Users\qq11\Desktop\ТАНЦЫ\img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qq11\Desktop\Рисунок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28019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97634"/>
          </a:xfrm>
        </p:spPr>
        <p:txBody>
          <a:bodyPr/>
          <a:lstStyle/>
          <a:p>
            <a:pPr algn="r"/>
            <a:r>
              <a:rPr lang="ru-RU" b="1" dirty="0" smtClean="0">
                <a:solidFill>
                  <a:srgbClr val="FF0000"/>
                </a:solidFill>
              </a:rPr>
              <a:t>Павел 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Александрович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Митрошин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6146" name="Picture 2" descr="C:\Users\qq11\Desktop\ТАНЦЫ\493217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803723" cy="66876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qq11\Desktop\Рисунок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28019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97634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rgbClr val="FF0000"/>
                </a:solidFill>
              </a:rPr>
              <a:t>Анатолий Киселев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1266" name="Picture 2" descr="C:\Users\qq11\Desktop\ТАНЦЫ\63-13-2-croppe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0"/>
            <a:ext cx="4786346" cy="47863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qq11\Desktop\Рисунок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28019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9763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85852" y="1428736"/>
            <a:ext cx="6805541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Наш край родной </a:t>
            </a:r>
          </a:p>
          <a:p>
            <a:pPr algn="ctr"/>
            <a:r>
              <a:rPr lang="ru-RU" sz="8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Ярковский</a:t>
            </a:r>
            <a:endParaRPr lang="ru-RU" sz="8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qq11\Desktop\Рисунок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28019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9763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14348" y="2967335"/>
            <a:ext cx="855326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Спасибо за внимание!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qq11\Desktop\Рисунок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28019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97634"/>
          </a:xfrm>
        </p:spPr>
        <p:txBody>
          <a:bodyPr/>
          <a:lstStyle/>
          <a:p>
            <a:r>
              <a:rPr lang="ru-RU" b="1" dirty="0" smtClean="0"/>
              <a:t>Окончательная дата образования района считается </a:t>
            </a:r>
            <a:r>
              <a:rPr lang="ru-RU" b="1" u="sng" dirty="0" smtClean="0">
                <a:hlinkClick r:id="rId3" tooltip="17 июня"/>
              </a:rPr>
              <a:t>17 июня</a:t>
            </a:r>
            <a:r>
              <a:rPr lang="ru-RU" b="1" dirty="0" smtClean="0"/>
              <a:t> </a:t>
            </a:r>
            <a:r>
              <a:rPr lang="ru-RU" b="1" u="sng" dirty="0" smtClean="0">
                <a:hlinkClick r:id="rId4" tooltip="1925 год"/>
              </a:rPr>
              <a:t>1925 года</a:t>
            </a:r>
            <a:r>
              <a:rPr lang="ru-RU" b="1" dirty="0" smtClean="0"/>
              <a:t>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qq11\Desktop\Рисунок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28019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9763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1" name="Picture 3" descr="C:\Users\qq11\Desktop\hello_html_6384fb0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285728"/>
            <a:ext cx="6429420" cy="64294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qq11\Desktop\Рисунок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28019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9763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075" name="Picture 3" descr="C:\Users\qq11\Desktop\2345878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39546"/>
            <a:ext cx="8143932" cy="68184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qq11\Desktop\Рисунок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28019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9763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qq11\Desktop\ТАНЦЫ\yarkovskii_rayon_coa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28926" y="714356"/>
            <a:ext cx="3571900" cy="5764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qq11\Desktop\Рисунок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28019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9763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3" descr="C:\Users\qq11\Desktop\ТАНЦЫ\Flag_of_Yarkovsky_rayon_(Tyumen_oblast)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17" y="2000240"/>
            <a:ext cx="5881871" cy="39290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qq11\Desktop\Рисунок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28019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9763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Слова В.Нахратов, поет Иван Березин,муз. В.федоров — _Гимн Ярковского района_ (www.mixmuz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143372" y="2714620"/>
            <a:ext cx="1143008" cy="11430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66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415</TotalTime>
  <Words>21</Words>
  <PresentationFormat>Экран (4:3)</PresentationFormat>
  <Paragraphs>13</Paragraphs>
  <Slides>30</Slides>
  <Notes>1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Слайд 1</vt:lpstr>
      <vt:lpstr>Слайд 2</vt:lpstr>
      <vt:lpstr>Слайд 3</vt:lpstr>
      <vt:lpstr>Окончательная дата образования района считается 17 июня 1925 года.  </vt:lpstr>
      <vt:lpstr>Слайд 5</vt:lpstr>
      <vt:lpstr>Слайд 6</vt:lpstr>
      <vt:lpstr>Слайд 7</vt:lpstr>
      <vt:lpstr>Слайд 8</vt:lpstr>
      <vt:lpstr>Слайд 9</vt:lpstr>
      <vt:lpstr>Слайд 10</vt:lpstr>
      <vt:lpstr>       Золотухин  Евгений  Михайлович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    Музей Г.Е.Распутина</vt:lpstr>
      <vt:lpstr>   «Коми-изба» в  с. Староалександровка</vt:lpstr>
      <vt:lpstr>Слайд 21</vt:lpstr>
      <vt:lpstr>Слайд 22</vt:lpstr>
      <vt:lpstr>                             Уткин Илья        Никифорович</vt:lpstr>
      <vt:lpstr>Слайд 24</vt:lpstr>
      <vt:lpstr>Калиев Анвар  Мадиевич</vt:lpstr>
      <vt:lpstr>Волохов  Александр Николаевич</vt:lpstr>
      <vt:lpstr>Слайд 27</vt:lpstr>
      <vt:lpstr>Павел  Александрович Митрошин</vt:lpstr>
      <vt:lpstr>      Анатолий Киселев</vt:lpstr>
      <vt:lpstr>Слайд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qq11</dc:creator>
  <cp:lastModifiedBy>qq11</cp:lastModifiedBy>
  <cp:revision>35</cp:revision>
  <dcterms:created xsi:type="dcterms:W3CDTF">2020-01-25T16:41:27Z</dcterms:created>
  <dcterms:modified xsi:type="dcterms:W3CDTF">2021-10-03T17:23:08Z</dcterms:modified>
</cp:coreProperties>
</file>