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1142984"/>
            <a:ext cx="60007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ПТИЦЫ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РОДНОГО</a:t>
            </a:r>
          </a:p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КРАЯ</a:t>
            </a:r>
            <a:endParaRPr lang="ru-RU" sz="8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www.alexandra-goryashko.net/kandalaksha/foto_gallery/photos_pticy/kyropatka_b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357562"/>
            <a:ext cx="4267200" cy="2619375"/>
          </a:xfrm>
          <a:prstGeom prst="rect">
            <a:avLst/>
          </a:prstGeom>
          <a:noFill/>
        </p:spPr>
      </p:pic>
      <p:pic>
        <p:nvPicPr>
          <p:cNvPr id="22532" name="Picture 4" descr="https://www.alexandra-goryashko.net/kandalaksha/foto_gallery/photos_pticy/kyropatka_bel_same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3724275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www.alexandra-goryashko.net/kandalaksha/foto_gallery/photos_pticy/kyks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67386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www.alexandra-goryashko.net/kandalaksha/foto_gallery/photos_pticy/gaichka_s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3657600" cy="3200401"/>
          </a:xfrm>
          <a:prstGeom prst="rect">
            <a:avLst/>
          </a:prstGeom>
          <a:noFill/>
        </p:spPr>
      </p:pic>
      <p:pic>
        <p:nvPicPr>
          <p:cNvPr id="24580" name="Picture 4" descr="https://www.alexandra-goryashko.net/kandalaksha/foto_gallery/photos_pticy/pyxlya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857496"/>
            <a:ext cx="4267200" cy="2971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49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571604" y="1214422"/>
            <a:ext cx="5935626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рской-песочник-xxx2z8h2980mw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14480" y="1285860"/>
            <a:ext cx="6176798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birds.ru/images/article/360-152658375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71670" y="1142984"/>
            <a:ext cx="5143536" cy="4827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7a0423a-fdbb-440b-b0e4-66502a8999be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85852" y="1285860"/>
            <a:ext cx="6357982" cy="4307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storage.onbird.ru/bird/photo/obyknovennaya-gaga/obyknovennaya-gaga%20foto%201%20%28onbird.ru%2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00166" y="1214422"/>
            <a:ext cx="6261697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071546"/>
            <a:ext cx="57864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СПАСИБО</a:t>
            </a:r>
          </a:p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ЗА</a:t>
            </a:r>
          </a:p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ВНИМАНИЕ!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://s4.fotokto.ru/photo/full/387/387871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28662" y="714356"/>
            <a:ext cx="3357586" cy="2105207"/>
          </a:xfrm>
          <a:prstGeom prst="rect">
            <a:avLst/>
          </a:prstGeom>
          <a:noFill/>
        </p:spPr>
      </p:pic>
      <p:pic>
        <p:nvPicPr>
          <p:cNvPr id="3" name="Picture 10" descr="http://birds.kz/photos/0087/003/0087012470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2066" y="714356"/>
            <a:ext cx="3005807" cy="2143140"/>
          </a:xfrm>
          <a:prstGeom prst="rect">
            <a:avLst/>
          </a:prstGeom>
          <a:noFill/>
        </p:spPr>
      </p:pic>
      <p:pic>
        <p:nvPicPr>
          <p:cNvPr id="4" name="Picture 14" descr="https://1.bp.blogspot.com/-VRJtJY3CcDY/WnNp-cJrJ5I/AAAAAAAABSI/ioZs6-JothIO-m0KZR57kBRmu79yJmyNACLcBGAs/s1600/hello_html_m10b6dcff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5786" y="3500438"/>
            <a:ext cx="3358513" cy="2143140"/>
          </a:xfrm>
          <a:prstGeom prst="rect">
            <a:avLst/>
          </a:prstGeom>
          <a:noFill/>
        </p:spPr>
      </p:pic>
      <p:pic>
        <p:nvPicPr>
          <p:cNvPr id="5" name="Picture 2" descr="Синицы, или настоящие синицы — род птиц семейства синицевых. Обычный представитель рода — большая синица широко распространена на территории России.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72065" y="3500438"/>
            <a:ext cx="3107553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d.photosight.ru/e1f/5829491_xlarg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785794"/>
            <a:ext cx="4609397" cy="3071834"/>
          </a:xfrm>
          <a:prstGeom prst="rect">
            <a:avLst/>
          </a:prstGeom>
          <a:noFill/>
        </p:spPr>
      </p:pic>
      <p:pic>
        <p:nvPicPr>
          <p:cNvPr id="2050" name="Picture 2" descr="https://www.alexandra-goryashko.net/kandalaksha/foto_gallery/photos_pticy/zelenysh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214554"/>
            <a:ext cx="3614740" cy="3551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://birds.kz/photos/0407/001/040700272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1643050"/>
            <a:ext cx="4343430" cy="2714644"/>
          </a:xfrm>
          <a:prstGeom prst="rect">
            <a:avLst/>
          </a:prstGeom>
          <a:noFill/>
        </p:spPr>
      </p:pic>
      <p:pic>
        <p:nvPicPr>
          <p:cNvPr id="1026" name="Picture 2" descr="https://www.alexandra-goryashko.net/kandalaksha/foto_gallery/photos_pticy/svirist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071546"/>
            <a:ext cx="280035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negir_kartinka_3_18141428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85720" y="571480"/>
            <a:ext cx="4351579" cy="3143272"/>
          </a:xfrm>
          <a:prstGeom prst="rect">
            <a:avLst/>
          </a:prstGeom>
        </p:spPr>
      </p:pic>
      <p:pic>
        <p:nvPicPr>
          <p:cNvPr id="17410" name="Picture 2" descr="https://www.alexandra-goryashko.net/kandalaksha/foto_gallery/photos_pticy/sneg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928934"/>
            <a:ext cx="4071966" cy="2953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www.alexandra-goryashko.net/kandalaksha/foto_gallery/photos_pticy/chechet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571744"/>
            <a:ext cx="4019550" cy="3200401"/>
          </a:xfrm>
          <a:prstGeom prst="rect">
            <a:avLst/>
          </a:prstGeom>
          <a:noFill/>
        </p:spPr>
      </p:pic>
      <p:pic>
        <p:nvPicPr>
          <p:cNvPr id="18438" name="Picture 6" descr="https://birds.kz/photos/0134/001/013400451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71480"/>
            <a:ext cx="4303493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7347/c4821aca-a550-495b-acd2-52dd92c03f83/s120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571480"/>
            <a:ext cx="4291644" cy="2857520"/>
          </a:xfrm>
          <a:prstGeom prst="rect">
            <a:avLst/>
          </a:prstGeom>
          <a:noFill/>
        </p:spPr>
      </p:pic>
      <p:pic>
        <p:nvPicPr>
          <p:cNvPr id="1026" name="Picture 2" descr="https://www.syl.ru/misc/i/ai/378199/24324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214554"/>
            <a:ext cx="3786214" cy="4001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-588x46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00034" y="642918"/>
            <a:ext cx="3918086" cy="3071834"/>
          </a:xfrm>
          <a:prstGeom prst="rect">
            <a:avLst/>
          </a:prstGeom>
        </p:spPr>
      </p:pic>
      <p:pic>
        <p:nvPicPr>
          <p:cNvPr id="20482" name="Picture 2" descr="https://erbirds.ru/photos/0086/002/008600552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429000"/>
            <a:ext cx="4388644" cy="2925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proprikol.ru/wp-content/uploads/2020/12/kartinki-ryabchiki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8514329" cy="5794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</Words>
  <PresentationFormat>Экран (4:3)</PresentationFormat>
  <Paragraphs>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2022-04-24T08:41:03Z</dcterms:created>
  <dcterms:modified xsi:type="dcterms:W3CDTF">2023-10-09T12:36:31Z</dcterms:modified>
</cp:coreProperties>
</file>