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0" r:id="rId1"/>
  </p:sldMasterIdLst>
  <p:notesMasterIdLst>
    <p:notesMasterId r:id="rId14"/>
  </p:notesMasterIdLst>
  <p:sldIdLst>
    <p:sldId id="279" r:id="rId2"/>
    <p:sldId id="280" r:id="rId3"/>
    <p:sldId id="298" r:id="rId4"/>
    <p:sldId id="299" r:id="rId5"/>
    <p:sldId id="300" r:id="rId6"/>
    <p:sldId id="301" r:id="rId7"/>
    <p:sldId id="288" r:id="rId8"/>
    <p:sldId id="289" r:id="rId9"/>
    <p:sldId id="290" r:id="rId10"/>
    <p:sldId id="291" r:id="rId11"/>
    <p:sldId id="297" r:id="rId12"/>
    <p:sldId id="295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Марина" initials="М" lastIdx="3" clrIdx="0">
    <p:extLst>
      <p:ext uri="{19B8F6BF-5375-455C-9EA6-DF929625EA0E}">
        <p15:presenceInfo xmlns:p15="http://schemas.microsoft.com/office/powerpoint/2012/main" userId="Марина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6188" autoAdjust="0"/>
  </p:normalViewPr>
  <p:slideViewPr>
    <p:cSldViewPr snapToGrid="0">
      <p:cViewPr varScale="1">
        <p:scale>
          <a:sx n="62" d="100"/>
          <a:sy n="62" d="100"/>
        </p:scale>
        <p:origin x="103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1E0DA2-6907-4BF7-8695-CEE190E4CA94}" type="datetimeFigureOut">
              <a:rPr lang="ru-RU" smtClean="0"/>
              <a:t>03.09.2025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452849-C302-4787-805E-339103BA81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70271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452849-C302-4787-805E-339103BA81A1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86786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620575-E1A9-4E11-8E6F-128C37F2EE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245C417-62D7-479A-BE13-AF7C9FBD53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2A77E27-CAC5-466C-939B-5A294423EB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8B6E7-8CCE-48B5-9AEA-F85900AD4C24}" type="datetimeFigureOut">
              <a:rPr lang="ru-RU" smtClean="0"/>
              <a:t>03.09.2025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211177D-8F81-40AF-89CF-A98C4B43D5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B08059B-2202-4FBB-8862-3043B8195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5B47B-3114-4062-A4FE-9FC078461B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78806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4FB5DBD-AE87-4A42-96AF-20F88F3661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99C4DFD-93ED-4F4C-AECA-68D4C236F19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160ACD2-7090-4A00-B40B-7438660D74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8B6E7-8CCE-48B5-9AEA-F85900AD4C24}" type="datetimeFigureOut">
              <a:rPr lang="ru-RU" smtClean="0"/>
              <a:t>03.09.2025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9D8B0AD-5631-40ED-8CDC-762174DC36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FFEE5A3-C33A-4BB9-A4C3-375869A056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5B47B-3114-4062-A4FE-9FC078461B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1435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53C801B0-D3C9-4EE2-A33D-2EA3F138A29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015507F-2196-49E4-984B-1B95160464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11C2F25-C5DA-41E6-BAC1-5D83A55A27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8B6E7-8CCE-48B5-9AEA-F85900AD4C24}" type="datetimeFigureOut">
              <a:rPr lang="ru-RU" smtClean="0"/>
              <a:t>03.09.2025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A405936-4DC5-4033-B96C-D9951A11EF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B1179BE-371B-440E-842F-58C9FB11C9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5B47B-3114-4062-A4FE-9FC078461B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4093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E224DA-EA00-41F7-A768-2C2C2FD4D0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5F3B735-E350-4085-9F31-FADB58247B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598397F-B670-439A-A1AB-9D0B1C5AC4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8B6E7-8CCE-48B5-9AEA-F85900AD4C24}" type="datetimeFigureOut">
              <a:rPr lang="ru-RU" smtClean="0"/>
              <a:t>03.09.2025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720DEBA-2707-4DDB-A7CC-660F54FB28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07D7670-58D4-47C5-8C82-B9157BEC6E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5B47B-3114-4062-A4FE-9FC078461B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14095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5850E9E-76DC-4CF7-B639-AEE1C9FB35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F3AA76C-862B-40B9-BDF2-275EE101B5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1410504-AD3C-48B7-8BE3-384914D8C7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8B6E7-8CCE-48B5-9AEA-F85900AD4C24}" type="datetimeFigureOut">
              <a:rPr lang="ru-RU" smtClean="0"/>
              <a:t>03.09.2025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1D0B34F-B7CE-4816-9BB4-FBA8E678FA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1227997-9C27-4869-8F68-F5204CAF13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5B47B-3114-4062-A4FE-9FC078461B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28194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7614F3-A34F-4502-9E48-D913BD5D82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DEC00FA-6F9A-4A8E-9580-60A696E7965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EB09C85-DEAD-4AAC-9CAF-31C5F7CCF1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19BB109-86EA-40EA-B677-AD93C26D6A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8B6E7-8CCE-48B5-9AEA-F85900AD4C24}" type="datetimeFigureOut">
              <a:rPr lang="ru-RU" smtClean="0"/>
              <a:t>03.09.2025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05C55B7-743F-4BC1-8EC4-1AACDEBEC6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FC6C2B8-0273-4378-9D22-94311492CE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5B47B-3114-4062-A4FE-9FC078461B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53509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31D505-9815-427D-A46B-6E2CBE20D0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5A670A3-A45B-456E-BD3E-08C56ECC4C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C1D11F4-D883-4FA1-94A6-56A6F938EEC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52B9F597-502A-466D-9911-EA37E633B13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16E740D-4058-45E1-B62E-DC25468949D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0BAF2DBA-B287-43CD-A000-71253E000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8B6E7-8CCE-48B5-9AEA-F85900AD4C24}" type="datetimeFigureOut">
              <a:rPr lang="ru-RU" smtClean="0"/>
              <a:t>03.09.2025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7828F8A8-C7C0-4F27-BF18-0FB5D07077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F1E48BB2-FD28-4F5F-A2EE-90AABE2853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5B47B-3114-4062-A4FE-9FC078461B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60898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8ADEA53-5F09-4383-B458-01E96F1428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D4DC2F16-557A-4F45-BD3C-8811E5F19D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8B6E7-8CCE-48B5-9AEA-F85900AD4C24}" type="datetimeFigureOut">
              <a:rPr lang="ru-RU" smtClean="0"/>
              <a:t>03.09.2025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D4179948-CAD6-4C2B-85E8-5B33EEEEA7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74DC23E-88A0-461A-BD0D-F5CC4FE88D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5B47B-3114-4062-A4FE-9FC078461B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54771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9F34BA68-9515-4566-B791-099BC89CA6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8B6E7-8CCE-48B5-9AEA-F85900AD4C24}" type="datetimeFigureOut">
              <a:rPr lang="ru-RU" smtClean="0"/>
              <a:t>03.09.2025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9BB7752D-46C3-4F3E-9BEA-D4F701CBB6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CBBD2F4-0A4E-4C93-B9A2-F2AD1E0533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5B47B-3114-4062-A4FE-9FC078461B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75488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366908-9A35-464D-84A1-6D7EA8007F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16251A9-11F3-4DAD-AB67-8C2A710E12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A5B8094-508D-4528-BE50-02D6CD47E0B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80E8EFA-95C5-4E56-9576-1AE55981F7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8B6E7-8CCE-48B5-9AEA-F85900AD4C24}" type="datetimeFigureOut">
              <a:rPr lang="ru-RU" smtClean="0"/>
              <a:t>03.09.2025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4A02230-DD1D-4AE2-91FA-F9CE644F77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3F84422-AC82-4671-8586-A99FB9B092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5B47B-3114-4062-A4FE-9FC078461B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7814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A6FE035-0F1F-4A20-9B12-2C8FCFF55D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0BAF222C-DD59-459D-BFF9-956A3132C41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910EFA0-0DA8-4CB6-9DBC-9F50B9658A9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ABBD093-8B92-47C4-A3FE-54EFD20647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8B6E7-8CCE-48B5-9AEA-F85900AD4C24}" type="datetimeFigureOut">
              <a:rPr lang="ru-RU" smtClean="0"/>
              <a:t>03.09.2025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2EDBFE3-2775-424B-A68D-C6DC624531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00105B6-10E6-4C7A-BD70-009DB3382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5B47B-3114-4062-A4FE-9FC078461B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0871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A60D01-F20D-4D10-AF02-12382C23DA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0B44D5E-78ED-445D-AD93-3C89D8A450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C571705-99CD-4BDB-B141-BCC0175B184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98B6E7-8CCE-48B5-9AEA-F85900AD4C24}" type="datetimeFigureOut">
              <a:rPr lang="ru-RU" smtClean="0"/>
              <a:t>03.09.2025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DC28A6B-6D62-41F7-AA8D-C42B6977F2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CCA52E7-EEF8-43EE-8D14-B2B139D0AF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95B47B-3114-4062-A4FE-9FC078461B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52876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9E1C39-A301-4BD9-83FD-710E5CEAF6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B6CE7054-79BC-4730-A1A9-FAA77B17224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65868"/>
            <a:ext cx="12393479" cy="6989736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69A9CE83-D791-4C78-87C5-5AEFB0C8C146}"/>
              </a:ext>
            </a:extLst>
          </p:cNvPr>
          <p:cNvSpPr/>
          <p:nvPr/>
        </p:nvSpPr>
        <p:spPr>
          <a:xfrm>
            <a:off x="201479" y="152400"/>
            <a:ext cx="1157723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  детский сад «Лучик»</a:t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                                                    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общеобразовательное учреждение </a:t>
            </a:r>
          </a:p>
          <a:p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«</a:t>
            </a:r>
            <a:r>
              <a:rPr lang="ru-RU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Прелестненская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средняя общеобразовательная школа»</a:t>
            </a:r>
            <a:br>
              <a:rPr lang="ru-RU" dirty="0">
                <a:solidFill>
                  <a:schemeClr val="bg1"/>
                </a:solidFill>
              </a:rPr>
            </a:b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AEAEAA66-6A65-42EF-9BF8-61CCC6E90608}"/>
              </a:ext>
            </a:extLst>
          </p:cNvPr>
          <p:cNvSpPr/>
          <p:nvPr/>
        </p:nvSpPr>
        <p:spPr>
          <a:xfrm>
            <a:off x="838200" y="1136065"/>
            <a:ext cx="11141992" cy="5232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</a:t>
            </a:r>
          </a:p>
          <a:p>
            <a:r>
              <a:rPr lang="ru-RU" sz="2400" b="1" cap="all" dirty="0"/>
              <a:t>                                                  «моя лучшая презентация»</a:t>
            </a:r>
            <a:endParaRPr lang="ru-RU" sz="2400" cap="all" dirty="0"/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«Памятники в селе Прелестное»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Подготовила  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Воспитатель высшей категории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Сапсалева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Марина Юрьевна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СП Детский сад «Лучик» МБОУ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«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Прелестненская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СОШ»</a:t>
            </a:r>
          </a:p>
          <a:p>
            <a:endPara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</a:t>
            </a:r>
          </a:p>
        </p:txBody>
      </p:sp>
    </p:spTree>
    <p:extLst>
      <p:ext uri="{BB962C8B-B14F-4D97-AF65-F5344CB8AC3E}">
        <p14:creationId xmlns:p14="http://schemas.microsoft.com/office/powerpoint/2010/main" val="12720986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1A35AC8-3BB7-4D34-B60D-D534B3308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44746054-1A05-42A3-8C16-0D2490B7C463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4C446CF2-A7BE-4B8A-BC07-6DF220F7A0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46875" y="1286359"/>
            <a:ext cx="10515600" cy="13255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Одиночная скульптурная композиция женщины с поминальным столом расположена под двумя перекрёстными золотистыми пилонами-арками, выполнена белгородским скульптором и художником Максимом Борисовичем Барановым.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F24AE95-C540-4A4E-9451-93366796D7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7243" y="2337421"/>
            <a:ext cx="4294863" cy="4155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9427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5F41D30-1399-4A6F-9A4D-594FB56FFB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2C30DFAA-8498-41DD-89C8-A42F8A09698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278970" y="-108488"/>
            <a:ext cx="12677614" cy="7141988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600DE38-1852-4DE8-A236-9C13A81FCDEB}"/>
              </a:ext>
            </a:extLst>
          </p:cNvPr>
          <p:cNvSpPr/>
          <p:nvPr/>
        </p:nvSpPr>
        <p:spPr>
          <a:xfrm>
            <a:off x="838199" y="1931154"/>
            <a:ext cx="10196593" cy="43806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Посещая, достопримечательности ( памятники) нашего села, мы знакомим детей с понятиями: Родина, малая Родина, Отечество;</a:t>
            </a:r>
          </a:p>
          <a:p>
            <a:pPr>
              <a:spcAft>
                <a:spcPts val="80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знакомим с историей Великой Отечественной войны, полной примеров величайшего героизма и мужества людей в борьбе за свободу Родины;</a:t>
            </a:r>
          </a:p>
          <a:p>
            <a:pPr>
              <a:spcAft>
                <a:spcPts val="80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знакомим детей с традициями русского народа по сохранению памяти о героях войны;</a:t>
            </a:r>
          </a:p>
          <a:p>
            <a:pPr>
              <a:spcAft>
                <a:spcPts val="80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воспитываем любовь к Родине, гордость за ее прошлое;</a:t>
            </a:r>
          </a:p>
          <a:p>
            <a:pPr>
              <a:spcAft>
                <a:spcPts val="80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формируем стремление защищать свою Родину.</a:t>
            </a:r>
            <a:endParaRPr lang="ru-RU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80419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62102E-A62A-4DDB-B1EE-D40A2143AF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ACCE9B9F-0275-46EC-ACB2-9255070DB45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59270" y="1825625"/>
            <a:ext cx="3073460" cy="435133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7DF9D74-6FC7-439A-8C93-6DC2AF5828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974236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3101D73-7DD1-439B-B940-3C4627618B98}"/>
              </a:ext>
            </a:extLst>
          </p:cNvPr>
          <p:cNvSpPr/>
          <p:nvPr/>
        </p:nvSpPr>
        <p:spPr>
          <a:xfrm>
            <a:off x="3048000" y="2136339"/>
            <a:ext cx="6096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</a:t>
            </a:r>
          </a:p>
        </p:txBody>
      </p:sp>
    </p:spTree>
    <p:extLst>
      <p:ext uri="{BB962C8B-B14F-4D97-AF65-F5344CB8AC3E}">
        <p14:creationId xmlns:p14="http://schemas.microsoft.com/office/powerpoint/2010/main" val="37175354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294763-E083-402A-A53B-571A41EB2E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CEF4E27A-C871-448C-AFC2-1F58C715ED9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85979" y="0"/>
            <a:ext cx="12191999" cy="6858000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12B09A19-3A61-4EDA-97FD-C125C4662C3A}"/>
              </a:ext>
            </a:extLst>
          </p:cNvPr>
          <p:cNvSpPr/>
          <p:nvPr/>
        </p:nvSpPr>
        <p:spPr>
          <a:xfrm rot="10800000" flipV="1">
            <a:off x="1022888" y="1116974"/>
            <a:ext cx="105156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маленькие жители с красивым названием село       Прелестное. Это наш второй дом – детский сад «Лучик»</a:t>
            </a:r>
            <a:endParaRPr lang="ru-RU" sz="28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6BC6C03-36B5-4CAF-A148-471F3F08B4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1984" y="2349365"/>
            <a:ext cx="5702084" cy="3849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61398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1AF246-BE74-414F-BDCF-4E221F4B0E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A7031FF-D329-48D1-A426-372BAE1572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D87968E-7E24-4E2A-BE38-19C5927B32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9" y="1"/>
            <a:ext cx="12192000" cy="6857999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B42C139B-9BC0-437B-A73A-CD31B6E1B02E}"/>
              </a:ext>
            </a:extLst>
          </p:cNvPr>
          <p:cNvSpPr/>
          <p:nvPr/>
        </p:nvSpPr>
        <p:spPr>
          <a:xfrm rot="10800000" flipV="1">
            <a:off x="838199" y="517029"/>
            <a:ext cx="10119103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В нашем селе много памятных мест. Мы часто с детками посещаем              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памятные места. Это Братская могила бойцов, погибших в годы Великой                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Отечественной войны в окрестностях села Прелестное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ru-RU" sz="2400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020BF92-E856-4803-AA4E-0FF5B09830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2434" y="2429422"/>
            <a:ext cx="3933182" cy="4051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7919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666B79-3621-4DB2-B423-A0B9A720C6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090D4B5A-416A-46FF-ACA9-48EC81929CD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15E1E3B-2FC1-4814-BE1D-9DA028EA18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08184" y="1349201"/>
            <a:ext cx="4460927" cy="5098942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5B22D3AF-60BD-4E98-BF29-886721877B8B}"/>
              </a:ext>
            </a:extLst>
          </p:cNvPr>
          <p:cNvSpPr/>
          <p:nvPr/>
        </p:nvSpPr>
        <p:spPr>
          <a:xfrm>
            <a:off x="1022888" y="1028343"/>
            <a:ext cx="568529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>
              <a:solidFill>
                <a:srgbClr val="000000"/>
              </a:solidFill>
              <a:latin typeface="-apple-system"/>
            </a:endParaRPr>
          </a:p>
          <a:p>
            <a:r>
              <a:rPr lang="ru-RU" dirty="0">
                <a:solidFill>
                  <a:srgbClr val="000000"/>
                </a:solidFill>
                <a:latin typeface="-apple-system"/>
              </a:rPr>
              <a:t>Братская могила бойцов, погибших в годы Великой Отечественной войны в окрестностях села Прелестное Белгородской области.</a:t>
            </a:r>
            <a:br>
              <a:rPr lang="ru-RU" dirty="0"/>
            </a:br>
            <a:r>
              <a:rPr lang="ru-RU" dirty="0">
                <a:solidFill>
                  <a:srgbClr val="000000"/>
                </a:solidFill>
                <a:latin typeface="-apple-system"/>
              </a:rPr>
              <a:t>Там лежат 1210 бойцов (данные ЭБД Память народа).</a:t>
            </a:r>
            <a:br>
              <a:rPr lang="ru-RU" dirty="0">
                <a:solidFill>
                  <a:srgbClr val="000000"/>
                </a:solidFill>
                <a:latin typeface="-apple-system"/>
              </a:rPr>
            </a:br>
            <a:r>
              <a:rPr lang="ru-RU" dirty="0">
                <a:solidFill>
                  <a:srgbClr val="000000"/>
                </a:solidFill>
                <a:latin typeface="-apple-system"/>
              </a:rPr>
              <a:t>В этом селе с удивительным названием Прелестное, находящемся рядом со знаменитой Прохоровкой, лежат бойцы, погибшие и здесь, и в округе (часть перезахоронена из близлежащих сёл). Некоторые из них прошли Сталинград... С честью прошли. А ведь там была настоящая мясорубка - ночью по реке переправляли в город сотни красноармейцев, за день от них в живых оставалась малая часть. Здесь же, в боях под Прохоровкой они отдали всё, чтобы одолеть врага - они отдали жизнь.</a:t>
            </a:r>
            <a:br>
              <a:rPr lang="ru-RU" dirty="0"/>
            </a:br>
            <a:r>
              <a:rPr lang="ru-RU" dirty="0">
                <a:solidFill>
                  <a:srgbClr val="000000"/>
                </a:solidFill>
                <a:latin typeface="-apple-system"/>
              </a:rPr>
              <a:t>Все они герои. Отдельно вот список тех, кто имеет награды. Эти награды стоят многого... Некоторые бойцы были награждены уже посмертно.</a:t>
            </a:r>
            <a:endParaRPr lang="ru-RU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0CE9DB87-B602-4A3D-9B79-79F020450638}"/>
              </a:ext>
            </a:extLst>
          </p:cNvPr>
          <p:cNvSpPr/>
          <p:nvPr/>
        </p:nvSpPr>
        <p:spPr>
          <a:xfrm rot="10800000" flipV="1">
            <a:off x="5191932" y="181958"/>
            <a:ext cx="207677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Братская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  </a:t>
            </a:r>
          </a:p>
          <a:p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</a:t>
            </a: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могила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1499370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887B61-D7D4-4BC0-8417-20634276AF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9CEF9450-2270-4906-86DF-AA6BF6774FA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AC9A7C2-7F9C-4AD5-97C6-4F7E61CD22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3942" y="1156470"/>
            <a:ext cx="4209724" cy="5165923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341C2838-F28F-4D27-BF35-079FD32114B6}"/>
              </a:ext>
            </a:extLst>
          </p:cNvPr>
          <p:cNvSpPr/>
          <p:nvPr/>
        </p:nvSpPr>
        <p:spPr>
          <a:xfrm>
            <a:off x="978334" y="-79653"/>
            <a:ext cx="6025608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</a:p>
          <a:p>
            <a:endParaRPr lang="ru-RU" sz="2400" b="1" dirty="0">
              <a:solidFill>
                <a:prstClr val="black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endParaRPr lang="ru-RU" sz="2400" b="1" dirty="0">
              <a:solidFill>
                <a:prstClr val="black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  Герою России Владимиру Бурцеву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открыли    </a:t>
            </a:r>
          </a:p>
          <a:p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  8 ноября 2024 года в </a:t>
            </a:r>
            <a:r>
              <a:rPr lang="ru-RU" sz="2000" dirty="0" err="1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Прелестненской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школе </a:t>
            </a:r>
          </a:p>
          <a:p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Прохоровского района. Она совсем не случайно нашла своё место рядом с пушистой красавицей-ёлкой. Ведь именно это дерево в начале декабря 2020 года в память о герое бережно посадили его вдова Ирина Бурцева, ученики школы, писатель Василий </a:t>
            </a:r>
            <a:r>
              <a:rPr lang="ru-RU" sz="2000" dirty="0" err="1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Журахов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и представители правоохранительных  </a:t>
            </a:r>
          </a:p>
          <a:p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  органов России по Белгородской области и Прохоровскому району. За это время рядом с елью появился и бюст маршалу Георгию Константиновичу Жукову, которого Владимир Бурцев безмерно уважал и называл своим главным примером настоящего человека, воина и патриота.</a:t>
            </a:r>
            <a:b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endParaRPr lang="ru-RU" sz="2000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E641680-53CD-4FB4-809F-2448EA8BB4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74239" y="365125"/>
            <a:ext cx="2243522" cy="905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2916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CB160F-31B8-4149-8F15-8891105F06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1F1C8BF-6641-46B0-830B-2EE2632C6E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60151" y="197346"/>
            <a:ext cx="12192000" cy="6857999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FED1DBE-B4D6-4CB3-BB60-C8AD00E9D21A}"/>
              </a:ext>
            </a:extLst>
          </p:cNvPr>
          <p:cNvSpPr/>
          <p:nvPr/>
        </p:nvSpPr>
        <p:spPr>
          <a:xfrm>
            <a:off x="5935850" y="1028343"/>
            <a:ext cx="541794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>
              <a:solidFill>
                <a:srgbClr val="000000"/>
              </a:solidFill>
              <a:latin typeface="-apple-system"/>
            </a:endParaRPr>
          </a:p>
          <a:p>
            <a:r>
              <a:rPr lang="ru-RU" dirty="0">
                <a:solidFill>
                  <a:srgbClr val="000000"/>
                </a:solidFill>
                <a:latin typeface="-apple-system"/>
              </a:rPr>
              <a:t>27 мая на территории </a:t>
            </a:r>
            <a:r>
              <a:rPr lang="ru-RU" dirty="0" err="1">
                <a:solidFill>
                  <a:srgbClr val="000000"/>
                </a:solidFill>
                <a:latin typeface="-apple-system"/>
              </a:rPr>
              <a:t>Прелестненской</a:t>
            </a:r>
            <a:r>
              <a:rPr lang="ru-RU" dirty="0">
                <a:solidFill>
                  <a:srgbClr val="000000"/>
                </a:solidFill>
                <a:latin typeface="-apple-system"/>
              </a:rPr>
              <a:t> средней школы был открыт памятник маршалу Победы Георгию Константиновичу Жукову. На открытии присутствовали почетные гости: член союза журналистов России, член правления БРО "Всероссийский фонд мира" Ольга Владимировна Северина, поэт и писатель Станислав Александрович Минаков, воин интернационалист Михаил Иванович </a:t>
            </a:r>
            <a:r>
              <a:rPr lang="ru-RU" dirty="0" err="1">
                <a:solidFill>
                  <a:srgbClr val="000000"/>
                </a:solidFill>
                <a:latin typeface="-apple-system"/>
              </a:rPr>
              <a:t>Кулабухов</a:t>
            </a:r>
            <a:r>
              <a:rPr lang="ru-RU" dirty="0">
                <a:solidFill>
                  <a:srgbClr val="000000"/>
                </a:solidFill>
                <a:latin typeface="-apple-system"/>
              </a:rPr>
              <a:t>, председатель союза журналистов Прохоровского района Вячеслав Викторович Веников, член поисково-спасательного отряда "</a:t>
            </a:r>
            <a:r>
              <a:rPr lang="ru-RU" dirty="0" err="1">
                <a:solidFill>
                  <a:srgbClr val="000000"/>
                </a:solidFill>
                <a:latin typeface="-apple-system"/>
              </a:rPr>
              <a:t>ЛизаАлерт</a:t>
            </a:r>
            <a:r>
              <a:rPr lang="ru-RU" dirty="0">
                <a:solidFill>
                  <a:srgbClr val="000000"/>
                </a:solidFill>
                <a:latin typeface="-apple-system"/>
              </a:rPr>
              <a:t>" Юлия </a:t>
            </a:r>
            <a:r>
              <a:rPr lang="ru-RU" dirty="0" err="1">
                <a:solidFill>
                  <a:srgbClr val="000000"/>
                </a:solidFill>
                <a:latin typeface="-apple-system"/>
              </a:rPr>
              <a:t>Макарейкина</a:t>
            </a:r>
            <a:r>
              <a:rPr lang="ru-RU" dirty="0">
                <a:solidFill>
                  <a:srgbClr val="000000"/>
                </a:solidFill>
                <a:latin typeface="-apple-system"/>
              </a:rPr>
              <a:t>. Гости поздравили ребят со знаменательным событием и поблагодарили за стремление сохранять историю своей Родины.</a:t>
            </a:r>
            <a:br>
              <a:rPr lang="ru-RU" dirty="0"/>
            </a:br>
            <a:r>
              <a:rPr lang="ru-RU" dirty="0">
                <a:solidFill>
                  <a:srgbClr val="000000"/>
                </a:solidFill>
                <a:latin typeface="-apple-system"/>
              </a:rPr>
              <a:t>Бюст великого полководца, работы белгородского скульптора Анатолия Борисенко, подарила </a:t>
            </a:r>
            <a:r>
              <a:rPr lang="ru-RU" dirty="0" err="1">
                <a:solidFill>
                  <a:srgbClr val="000000"/>
                </a:solidFill>
                <a:latin typeface="-apple-system"/>
              </a:rPr>
              <a:t>Прелестненской</a:t>
            </a:r>
            <a:r>
              <a:rPr lang="ru-RU" dirty="0">
                <a:solidFill>
                  <a:srgbClr val="000000"/>
                </a:solidFill>
                <a:latin typeface="-apple-system"/>
              </a:rPr>
              <a:t> школе ветеран Великой Отечественной войны Мария Денисовна </a:t>
            </a:r>
            <a:r>
              <a:rPr lang="ru-RU" dirty="0" err="1">
                <a:solidFill>
                  <a:srgbClr val="000000"/>
                </a:solidFill>
                <a:latin typeface="-apple-system"/>
              </a:rPr>
              <a:t>Колтакова</a:t>
            </a:r>
            <a:r>
              <a:rPr lang="ru-RU" dirty="0">
                <a:solidFill>
                  <a:srgbClr val="000000"/>
                </a:solidFill>
                <a:latin typeface="-apple-system"/>
              </a:rPr>
              <a:t>.</a:t>
            </a:r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A4699DA-15DD-48FA-AB80-FCB2DDFA5E5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4653" r="11559" b="21912"/>
          <a:stretch/>
        </p:blipFill>
        <p:spPr>
          <a:xfrm>
            <a:off x="838200" y="2123268"/>
            <a:ext cx="4973664" cy="3735092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35E5C031-3C3F-45CD-A93A-19270B8EF0E8}"/>
              </a:ext>
            </a:extLst>
          </p:cNvPr>
          <p:cNvSpPr/>
          <p:nvPr/>
        </p:nvSpPr>
        <p:spPr>
          <a:xfrm>
            <a:off x="4494509" y="619932"/>
            <a:ext cx="277303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Памятник </a:t>
            </a:r>
            <a:r>
              <a:rPr lang="ru-RU" sz="20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Г.К.Жукову</a:t>
            </a:r>
            <a:endParaRPr lang="ru-RU" sz="20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19465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4329B7-C15F-41B6-B893-6D28E80796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632D0FC0-A5BD-4B2B-BE41-4752127230F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3987" y="0"/>
            <a:ext cx="12370082" cy="6858000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A629C738-8FFE-4230-B7FA-28327BA7980A}"/>
              </a:ext>
            </a:extLst>
          </p:cNvPr>
          <p:cNvSpPr/>
          <p:nvPr/>
        </p:nvSpPr>
        <p:spPr>
          <a:xfrm>
            <a:off x="3950668" y="789360"/>
            <a:ext cx="4929861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Павел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Шпетный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просыпаясь рано, 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Бережет родную высоту. 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Сын простого русского Ивана, 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 всегда на воинском посту.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(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Маматов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«Прохоровское поле»)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DD7346F-9910-4A1F-8D0C-7016D51339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105" y="1301494"/>
            <a:ext cx="3112468" cy="3456486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3D5716D-0011-4E11-96DA-54B59ACAFF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19264" y="2706042"/>
            <a:ext cx="2879631" cy="3416178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6061DE7-6508-4B8A-84CA-CD061D3C20C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28307" y="4997442"/>
            <a:ext cx="2925239" cy="749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31076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B1DD742-0C85-4CAE-A73E-1947F37F1A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3B20D9AF-F171-4D4A-8ACD-1E6E75AC335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E1CDDDD-5BDA-4949-8BDC-E1E1283C25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2874" y="2103980"/>
            <a:ext cx="4438273" cy="434072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B4C9133-22A1-4F78-A669-8B0C2309CE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6010" y="1081815"/>
            <a:ext cx="9699653" cy="1082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5111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A10203-7A9E-4C1E-A0E8-598D3D51F3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1DB46FFB-9ABF-4414-AA20-FDB37B0A0F2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1999" cy="702073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9176266-EFA4-4E04-9CEA-A47EB0BAACB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06" t="9958" b="11245"/>
          <a:stretch/>
        </p:blipFill>
        <p:spPr>
          <a:xfrm>
            <a:off x="1198535" y="1278611"/>
            <a:ext cx="9794928" cy="5005952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332476E4-8ECD-4093-B659-BBC34099B2AD}"/>
              </a:ext>
            </a:extLst>
          </p:cNvPr>
          <p:cNvSpPr/>
          <p:nvPr/>
        </p:nvSpPr>
        <p:spPr>
          <a:xfrm>
            <a:off x="4711485" y="573437"/>
            <a:ext cx="30686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Перекресток памяти</a:t>
            </a:r>
            <a:endParaRPr lang="ru-RU" sz="2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840182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1043</TotalTime>
  <Words>617</Words>
  <Application>Microsoft Office PowerPoint</Application>
  <PresentationFormat>Широкоэкранный</PresentationFormat>
  <Paragraphs>54</Paragraphs>
  <Slides>12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-apple-system</vt:lpstr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«МОЯ ЛУЧШАЯ ПРЕЗЕНТАЦИЯ» </dc:title>
  <dc:creator>Марина</dc:creator>
  <cp:lastModifiedBy>Марина</cp:lastModifiedBy>
  <cp:revision>57</cp:revision>
  <dcterms:created xsi:type="dcterms:W3CDTF">2025-06-19T10:21:20Z</dcterms:created>
  <dcterms:modified xsi:type="dcterms:W3CDTF">2025-09-03T18:56:16Z</dcterms:modified>
</cp:coreProperties>
</file>