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61" r:id="rId5"/>
    <p:sldId id="264" r:id="rId6"/>
    <p:sldId id="269" r:id="rId7"/>
    <p:sldId id="270" r:id="rId8"/>
    <p:sldId id="271" r:id="rId9"/>
    <p:sldId id="277" r:id="rId10"/>
    <p:sldId id="275" r:id="rId11"/>
    <p:sldId id="278" r:id="rId12"/>
    <p:sldId id="276" r:id="rId13"/>
    <p:sldId id="282" r:id="rId14"/>
    <p:sldId id="279" r:id="rId15"/>
    <p:sldId id="280" r:id="rId16"/>
    <p:sldId id="283" r:id="rId17"/>
    <p:sldId id="263" r:id="rId18"/>
    <p:sldId id="284" r:id="rId19"/>
    <p:sldId id="286" r:id="rId20"/>
    <p:sldId id="287" r:id="rId21"/>
    <p:sldId id="28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25e1155d06a027b2a0350305331358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463" y="0"/>
            <a:ext cx="8939848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15616" y="1124744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Жизнь волнистых попугайчиков в домашних условиях</a:t>
            </a:r>
            <a:endParaRPr lang="ru-RU" sz="6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87345" cy="6833511"/>
          </a:xfrm>
        </p:spPr>
      </p:pic>
      <p:sp>
        <p:nvSpPr>
          <p:cNvPr id="5" name="TextBox 4"/>
          <p:cNvSpPr txBox="1"/>
          <p:nvPr/>
        </p:nvSpPr>
        <p:spPr>
          <a:xfrm>
            <a:off x="179512" y="332656"/>
            <a:ext cx="84969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Предмет исследования :</a:t>
            </a:r>
          </a:p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попугаи</a:t>
            </a:r>
          </a:p>
          <a:p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</a:p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жизнь попугаев</a:t>
            </a: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65-volnistiy-popuga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068960"/>
            <a:ext cx="2987045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87345" cy="6833511"/>
          </a:xfrm>
        </p:spPr>
      </p:pic>
      <p:sp>
        <p:nvSpPr>
          <p:cNvPr id="5" name="TextBox 4"/>
          <p:cNvSpPr txBox="1"/>
          <p:nvPr/>
        </p:nvSpPr>
        <p:spPr>
          <a:xfrm>
            <a:off x="0" y="404664"/>
            <a:ext cx="8820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5400" b="1" i="1" u="sng" dirty="0" smtClean="0">
                <a:latin typeface="Times New Roman" pitchFamily="18" charset="0"/>
                <a:cs typeface="Times New Roman" pitchFamily="18" charset="0"/>
              </a:rPr>
              <a:t>Вид попугая - какаду</a:t>
            </a:r>
            <a:endParaRPr lang="ru-RU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772816"/>
            <a:ext cx="8784976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907833" cy="6644871"/>
          </a:xfrm>
        </p:spPr>
      </p:pic>
      <p:pic>
        <p:nvPicPr>
          <p:cNvPr id="5" name="Рисунок 4" descr="Попугай-лори-фото-768x5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8352928" cy="4896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6" y="692696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   Вид попугая  - лори</a:t>
            </a:r>
            <a:endParaRPr lang="ru-RU" sz="48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13129"/>
            <a:ext cx="8728321" cy="6644871"/>
          </a:xfrm>
        </p:spPr>
      </p:pic>
      <p:pic>
        <p:nvPicPr>
          <p:cNvPr id="5" name="Рисунок 4" descr="8189608090_ef9a375163_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508" y="1844824"/>
            <a:ext cx="8343964" cy="4752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40" y="620688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Вид попугая -  </a:t>
            </a:r>
            <a:r>
              <a:rPr lang="ru-RU" sz="4800" b="1" i="1" u="sng" dirty="0" err="1" smtClean="0">
                <a:latin typeface="Times New Roman" pitchFamily="18" charset="0"/>
                <a:cs typeface="Times New Roman" pitchFamily="18" charset="0"/>
              </a:rPr>
              <a:t>разелла</a:t>
            </a:r>
            <a:endParaRPr lang="ru-RU" sz="48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907833" cy="6644871"/>
          </a:xfrm>
        </p:spPr>
      </p:pic>
      <p:pic>
        <p:nvPicPr>
          <p:cNvPr id="5" name="Рисунок 4" descr="Psittacus_erithacus_-pet_on_perch_in_garden-8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03049"/>
            <a:ext cx="8208912" cy="5166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548680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5400" b="1" i="1" u="sng" dirty="0" smtClean="0">
                <a:latin typeface="Times New Roman" pitchFamily="18" charset="0"/>
                <a:cs typeface="Times New Roman" pitchFamily="18" charset="0"/>
              </a:rPr>
              <a:t>Вид попугая - жако</a:t>
            </a:r>
            <a:endParaRPr lang="ru-RU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907833" cy="6644871"/>
          </a:xfrm>
        </p:spPr>
      </p:pic>
      <p:pic>
        <p:nvPicPr>
          <p:cNvPr id="5" name="Рисунок 4" descr="post_5c20a478373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72816"/>
            <a:ext cx="8568952" cy="47728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620688"/>
            <a:ext cx="784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u="sng" dirty="0" smtClean="0">
                <a:latin typeface="Times New Roman" pitchFamily="18" charset="0"/>
                <a:cs typeface="Times New Roman" pitchFamily="18" charset="0"/>
              </a:rPr>
              <a:t>   Вид попугая - неразлучники</a:t>
            </a:r>
            <a:endParaRPr lang="ru-RU" sz="44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907833" cy="6644871"/>
          </a:xfrm>
        </p:spPr>
      </p:pic>
      <p:pic>
        <p:nvPicPr>
          <p:cNvPr id="5" name="Рисунок 4" descr="green-budgie-13967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5462" y="1412776"/>
            <a:ext cx="4299404" cy="51845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476672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         Волнистый попугай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1628800"/>
            <a:ext cx="38164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Длина тела – </a:t>
            </a:r>
          </a:p>
          <a:p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17-20 см.;</a:t>
            </a:r>
          </a:p>
          <a:p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Крылья – 9 см.;</a:t>
            </a:r>
          </a:p>
          <a:p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Хвост – 8-10 см.;</a:t>
            </a:r>
          </a:p>
          <a:p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Вес – 40-50 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2393276"/>
              </p:ext>
            </p:extLst>
          </p:nvPr>
        </p:nvGraphicFramePr>
        <p:xfrm>
          <a:off x="251520" y="1"/>
          <a:ext cx="8568952" cy="6779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1"/>
                <a:gridCol w="1728192"/>
                <a:gridCol w="2592288"/>
                <a:gridCol w="3600401"/>
              </a:tblGrid>
              <a:tr h="113452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ЖИВЁТ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ЖИВЁТ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0495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088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/>
                </a:tc>
              </a:tr>
              <a:tr h="73088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1В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088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1Г 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088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3677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4Б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856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4В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4Г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Материальные  затраты  на  содержание попугаев</a:t>
            </a:r>
            <a:endParaRPr lang="ru-RU" sz="36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445469"/>
          <a:ext cx="8229600" cy="5128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3600400"/>
                <a:gridCol w="2057400"/>
                <a:gridCol w="2057400"/>
              </a:tblGrid>
              <a:tr h="1231359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продукты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цена</a:t>
                      </a:r>
                      <a:endParaRPr lang="ru-RU" sz="3600" dirty="0"/>
                    </a:p>
                  </a:txBody>
                  <a:tcPr/>
                </a:tc>
              </a:tr>
              <a:tr h="4641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Кормовая смесь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 упаковка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80 руб.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0124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Витамины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 упаковка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60 руб.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811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Банан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 штуки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 руб.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6108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Морковь 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4 штуки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25 руб.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811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Печенье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10 штук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40 руб.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862">
                <a:tc>
                  <a:txBody>
                    <a:bodyPr/>
                    <a:lstStyle/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  225 рублей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167" y="213129"/>
            <a:ext cx="8728321" cy="6644871"/>
          </a:xfrm>
        </p:spPr>
      </p:pic>
      <p:sp>
        <p:nvSpPr>
          <p:cNvPr id="5" name="TextBox 4"/>
          <p:cNvSpPr txBox="1"/>
          <p:nvPr/>
        </p:nvSpPr>
        <p:spPr>
          <a:xfrm>
            <a:off x="611560" y="548680"/>
            <a:ext cx="79928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Опыт 1.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Любит ли попугай музыку?</a:t>
            </a:r>
          </a:p>
          <a:p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Опыт 2.</a:t>
            </a:r>
          </a:p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Любит ли попугай темноту?</a:t>
            </a:r>
          </a:p>
          <a:p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Опыт 3.</a:t>
            </a:r>
          </a:p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Боится ли попугай громких</a:t>
            </a:r>
          </a:p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             звуков?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93360"/>
            <a:ext cx="9019520" cy="6764640"/>
          </a:xfrm>
        </p:spPr>
      </p:pic>
      <p:pic>
        <p:nvPicPr>
          <p:cNvPr id="5" name="Рисунок 4" descr="65-volnistiy-popuga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32656"/>
            <a:ext cx="5810301" cy="5304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907833" cy="6644871"/>
          </a:xfrm>
        </p:spPr>
      </p:pic>
      <p:sp>
        <p:nvSpPr>
          <p:cNvPr id="5" name="TextBox 4"/>
          <p:cNvSpPr txBox="1"/>
          <p:nvPr/>
        </p:nvSpPr>
        <p:spPr>
          <a:xfrm>
            <a:off x="611560" y="692696"/>
            <a:ext cx="78488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8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r>
              <a:rPr lang="ru-RU" sz="8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907833" cy="66448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508" y="260648"/>
            <a:ext cx="4374486" cy="5832648"/>
          </a:xfrm>
        </p:spPr>
      </p:pic>
      <p:pic>
        <p:nvPicPr>
          <p:cNvPr id="7" name="Рисунок 6" descr="3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3" y="256858"/>
            <a:ext cx="4320479" cy="5836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93360"/>
            <a:ext cx="9019520" cy="6764640"/>
          </a:xfrm>
        </p:spPr>
      </p:pic>
      <p:pic>
        <p:nvPicPr>
          <p:cNvPr id="5" name="Рисунок 4" descr="Latest-HD-Wallpapers-free-download-Smileandspeak.org-how-to-quiet-a-bird-pet-bir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7026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93360"/>
            <a:ext cx="9019520" cy="6764640"/>
          </a:xfrm>
        </p:spPr>
      </p:pic>
      <p:pic>
        <p:nvPicPr>
          <p:cNvPr id="6" name="Рисунок 5" descr="3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8639"/>
            <a:ext cx="4427984" cy="5903979"/>
          </a:xfrm>
          <a:prstGeom prst="rect">
            <a:avLst/>
          </a:prstGeom>
        </p:spPr>
      </p:pic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3480" y="2135742"/>
            <a:ext cx="4680520" cy="4722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93360"/>
            <a:ext cx="9019520" cy="6764640"/>
          </a:xfrm>
        </p:spPr>
      </p:pic>
      <p:sp>
        <p:nvSpPr>
          <p:cNvPr id="6" name="TextBox 5"/>
          <p:cNvSpPr txBox="1"/>
          <p:nvPr/>
        </p:nvSpPr>
        <p:spPr>
          <a:xfrm>
            <a:off x="251520" y="332656"/>
            <a:ext cx="871296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Актуальность  исследования: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без знаний о том, как нужно правильно заботиться о них, домашние питомцы часто гибнут, не прожив и года. Увлечение содержанием питомцев, поможет найти призвание в жизни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93360"/>
            <a:ext cx="9019520" cy="6764640"/>
          </a:xfr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49694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u="sng" dirty="0" smtClean="0">
                <a:latin typeface="Times New Roman" pitchFamily="18" charset="0"/>
                <a:cs typeface="Times New Roman" pitchFamily="18" charset="0"/>
              </a:rPr>
              <a:t>Гипотеза:</a:t>
            </a:r>
          </a:p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Поведение волнистых попугаев зависит от условий и ситуаций, в которой они находятся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54" y="93360"/>
            <a:ext cx="9019520" cy="6764640"/>
          </a:xfrm>
        </p:spPr>
      </p:pic>
      <p:sp>
        <p:nvSpPr>
          <p:cNvPr id="5" name="TextBox 4"/>
          <p:cNvSpPr txBox="1"/>
          <p:nvPr/>
        </p:nvSpPr>
        <p:spPr>
          <a:xfrm>
            <a:off x="179512" y="332656"/>
            <a:ext cx="86409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Цель работы: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расширить знания о жизни и поведении волнистых попугайчиков путём наблюдения и поиска информации; изучить повадки попугаев, их эмоциональное состояние в разных ситуациях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Содержимое 3" descr="Slide2_Pic1_63604142841543331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87345" cy="6833511"/>
          </a:xfrm>
        </p:spPr>
      </p:pic>
      <p:sp>
        <p:nvSpPr>
          <p:cNvPr id="5" name="TextBox 4"/>
          <p:cNvSpPr txBox="1"/>
          <p:nvPr/>
        </p:nvSpPr>
        <p:spPr>
          <a:xfrm>
            <a:off x="0" y="404664"/>
            <a:ext cx="9144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1. Изучить литературу о попугаях;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2. Познакомиться с видами попугаев;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3. Как ухаживать за попугаями в домашних условиях;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4. Рассчитать материальные затраты на содержание попугаев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292</Words>
  <Application>Microsoft Office PowerPoint</Application>
  <PresentationFormat>Экран (4:3)</PresentationFormat>
  <Paragraphs>100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Материальные  затраты  на  содержание попугаев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</dc:creator>
  <cp:lastModifiedBy>Мадина Да</cp:lastModifiedBy>
  <cp:revision>21</cp:revision>
  <dcterms:created xsi:type="dcterms:W3CDTF">2019-04-28T16:10:42Z</dcterms:created>
  <dcterms:modified xsi:type="dcterms:W3CDTF">2019-04-30T04:52:14Z</dcterms:modified>
</cp:coreProperties>
</file>