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86" r:id="rId4"/>
    <p:sldId id="260" r:id="rId5"/>
    <p:sldId id="278" r:id="rId6"/>
    <p:sldId id="277" r:id="rId7"/>
    <p:sldId id="279" r:id="rId8"/>
    <p:sldId id="284" r:id="rId9"/>
    <p:sldId id="274" r:id="rId10"/>
    <p:sldId id="269" r:id="rId11"/>
    <p:sldId id="270" r:id="rId12"/>
    <p:sldId id="271" r:id="rId13"/>
    <p:sldId id="262" r:id="rId14"/>
    <p:sldId id="263" r:id="rId15"/>
    <p:sldId id="272" r:id="rId16"/>
    <p:sldId id="264" r:id="rId17"/>
    <p:sldId id="275" r:id="rId18"/>
    <p:sldId id="267" r:id="rId19"/>
    <p:sldId id="266" r:id="rId20"/>
    <p:sldId id="268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87" r:id="rId30"/>
    <p:sldId id="296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389454-B482-18C9-B101-BBD3299BF1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6A1C270-441C-4F99-FC21-F55E913DEA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44E61D-CB56-A13C-9D91-06A2B627E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CC313-006B-4949-AAE4-003176844088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6E4CE02-6887-D9E2-BF6A-F362343FF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11F1819-848D-9C87-78FB-4CCC0645A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603D3-C41D-4599-8824-9E7CA00C9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578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941F56-D5F1-FF52-DBB6-B6D0E33BA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D07E34B-6BED-D91F-92B6-1445174DDF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02CE01-8BAC-C5F6-3250-3F2E23FD8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CC313-006B-4949-AAE4-003176844088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DA2CDC7-D761-7C46-34AE-1187AF770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F465259-C65D-9C30-2DBF-9B0F7BAE6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603D3-C41D-4599-8824-9E7CA00C9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239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095CB4E-AEC2-F39F-9009-02383A5C28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73257D7-2140-EE93-2DCF-F61982FFBF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66C988-9B4B-B9C8-C96D-675E09D10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CC313-006B-4949-AAE4-003176844088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95A052-860A-7131-3203-45E66D74A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CF25A2-2ACA-E8B4-3804-48836A570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603D3-C41D-4599-8824-9E7CA00C9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331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20178F-57B8-B90F-B3F5-AB7B528C5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89EC98-379E-DDA9-BA3A-EF9299BD1F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5E2B55-A32A-3FF5-E0D5-BB3B8AB0E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CC313-006B-4949-AAE4-003176844088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3E9938-6DCE-69A1-1C05-34018E340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54341C-FB47-5C97-D20B-BCDA35488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603D3-C41D-4599-8824-9E7CA00C9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64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EFC223-344F-4540-4AB0-25F83E9B4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F417B7-EC4E-367B-5B94-69531C0A57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4195DF-03FF-E7D2-735A-E6B447CE0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CC313-006B-4949-AAE4-003176844088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BC79B2-0476-3FC9-0B33-656555CA3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325D00-909D-9676-C7D0-DE84D54E7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603D3-C41D-4599-8824-9E7CA00C9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376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B71982-5AA7-D519-F5DB-1C9CCFC88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9915EE-A464-4DB2-DB35-9DABAAA8D7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B7E21F-8E16-0A9E-8A63-D78CDC6A75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6848238-025B-71B8-4D83-3EF636C97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CC313-006B-4949-AAE4-003176844088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0C6FECD-23B8-496C-1E81-068F0C82E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F7EEDAA-0280-9818-181C-E8C35F377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603D3-C41D-4599-8824-9E7CA00C9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759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132576-B3B1-8ACD-4FF5-BE14B06CB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D11C411-A1E8-FA67-8DEE-2343032190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BE8DE10-61EE-C012-D31A-03E5BF356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FAFC464-6C78-0A40-DDEB-B32104C058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1012421-B7B9-B835-73E8-0DFBDF68C5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469B251-C6A4-12AB-AB75-2A6F1E762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CC313-006B-4949-AAE4-003176844088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2AA00EC-BAD9-32BE-C68C-AB9FD8626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DB4B287-1E9C-FCCC-47D6-0EE1DEBE4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603D3-C41D-4599-8824-9E7CA00C9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726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E4612E-9850-EB96-65C6-22DAA8985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9158D18-B744-0EC6-7990-CBC4DA9A3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CC313-006B-4949-AAE4-003176844088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FF8D390-3282-53F6-4320-65174B8AC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4E9E41E-9123-E9CF-AB11-B0EDCE6BA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603D3-C41D-4599-8824-9E7CA00C9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495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48921FF-DF5B-FE07-7D1E-254CD97B6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CC313-006B-4949-AAE4-003176844088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5917360-11C9-5EFC-9CDB-9270D7B5F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2693038-D8E4-A97D-1443-16FE2503C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603D3-C41D-4599-8824-9E7CA00C9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742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3E3685-57CD-240D-43F0-8497FF04E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437937-F937-42D6-389F-75FA9C76B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667D926-63BE-A974-C924-DF9359BD7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83CFAD-83CC-3802-D40A-AB5EB52F7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CC313-006B-4949-AAE4-003176844088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765817C-13C9-C335-D35F-909A095C5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E73A90B-5105-F82E-81F7-A54BCF06B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603D3-C41D-4599-8824-9E7CA00C9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833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522E0D-5AAC-D236-5CC6-A24E15A80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76D0CB1-69A0-4B5C-A879-50939BC13F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1BD4BB-7F88-68D5-64A5-EA2DBDDB43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404073D-14C5-689E-95B8-1D83DE849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CC313-006B-4949-AAE4-003176844088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EBEF1A5-0744-AF6B-CC20-BDEB75695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D0EF431-62A9-BB6E-333F-47F0E78FA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D603D3-C41D-4599-8824-9E7CA00C9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293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44ED58-5081-A5C6-8154-4A7086A45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DA63B53-BAD0-BA55-B68C-D77121A2EA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12181BA-C01E-3FA4-A2B6-A80F4D7348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CC313-006B-4949-AAE4-003176844088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50A91F-2EBC-355D-2B6E-4C4109540A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BFD1F7-E326-7B18-AE91-9B44355EF4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D603D3-C41D-4599-8824-9E7CA00C9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605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539E578-5D83-F682-1590-FE469C1BDB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98" y="94411"/>
            <a:ext cx="11929403" cy="666917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648D56-E515-6DE7-16AB-DB4BDA5A27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51009" y="1757181"/>
            <a:ext cx="8206154" cy="2518118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ознавательно </a:t>
            </a:r>
            <a:r>
              <a:rPr lang="ru-RU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проект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младшего дошкольного возраста «Волшебный мир театра»»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1F346BC-62E7-7C48-BA51-B98179ED36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08985" y="4853353"/>
            <a:ext cx="3727937" cy="1055078"/>
          </a:xfrm>
        </p:spPr>
        <p:txBody>
          <a:bodyPr>
            <a:normAutofit lnSpcReduction="10000"/>
          </a:bodyPr>
          <a:lstStyle/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Машковцева С.А.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946741" y="94411"/>
            <a:ext cx="9014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центр развития ребенка - детский сад № 9 муниципального образования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Щербиновский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станица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Старощербиновская</a:t>
            </a:r>
          </a:p>
        </p:txBody>
      </p:sp>
    </p:spTree>
    <p:extLst>
      <p:ext uri="{BB962C8B-B14F-4D97-AF65-F5344CB8AC3E}">
        <p14:creationId xmlns:p14="http://schemas.microsoft.com/office/powerpoint/2010/main" val="262799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F6B5119-0D91-F529-9BC1-83541CBF3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45" y="1"/>
            <a:ext cx="11887199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AA999BE-0FE3-A1C9-3D86-B856F238B41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798" y="2756483"/>
            <a:ext cx="2982058" cy="39760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B278C3D-AA57-474D-41BA-DA632F7699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8345" y="2404596"/>
            <a:ext cx="2982058" cy="39760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F00A8E6-1AC5-019C-B581-BB16848D867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6238" y="1195754"/>
            <a:ext cx="3411417" cy="45485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982887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E91C334-E5B8-45C9-2409-272A2708B4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634"/>
            <a:ext cx="11816861" cy="6594066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id="{8CF0F5C2-04F7-DC30-1ACD-D770C8FD74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569" y="2574394"/>
            <a:ext cx="3987130" cy="30665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52D694-F7D6-DA14-0976-9FA2B4B19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                                  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                                    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«Репка»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738E515-2703-5D78-FD26-D6D264DD512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4964" y="370987"/>
            <a:ext cx="4334632" cy="33591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0C529DF-24C7-D649-9FBB-A91D05A7D4C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3738" y="3083073"/>
            <a:ext cx="4511431" cy="36396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9026696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D2B64AB-D848-B554-C516-6FC930AB6C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810" y="72901"/>
            <a:ext cx="11865338" cy="671219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644C09-4682-CA1F-F2D4-0FDA4E565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643" y="164380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«Теремок»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DB4D623-54AB-F804-59B2-C2A3ECFCAA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837" y="2506426"/>
            <a:ext cx="4864157" cy="32621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FA9BD31-4B9B-6FF3-3715-7FC8EC5FA7B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4201" y="539872"/>
            <a:ext cx="3354754" cy="25160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B06CA5D-4C90-3B6E-37D6-6B89EEECB69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020"/>
          <a:stretch/>
        </p:blipFill>
        <p:spPr>
          <a:xfrm>
            <a:off x="6096000" y="3429000"/>
            <a:ext cx="4864158" cy="29542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7080999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0D8ACCF-6A66-BCC5-7749-C6ACFDC4BE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74" y="58416"/>
            <a:ext cx="11927057" cy="674116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423BD80-EDFA-B1B3-FE77-3DDCE1056D2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692" y="193431"/>
            <a:ext cx="2571750" cy="3429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17E5696-5C2B-58F3-04FB-E562CAFEB8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2124" y="2004646"/>
            <a:ext cx="3118338" cy="41577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D32D0D-6252-C3C0-FED3-F4C56CD9390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9966" y="515815"/>
            <a:ext cx="4620342" cy="29307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EC3D441-8DB0-3918-3184-E4438D48F1B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9144" y="3622431"/>
            <a:ext cx="4574751" cy="30221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5358906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B4EB7FA-5B75-907A-430C-40432FF779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083" y="154745"/>
            <a:ext cx="11826903" cy="652519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3FB5CF-EF20-4B61-81AB-FFB331B7D16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262" y="287215"/>
            <a:ext cx="2356339" cy="31417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DF8EEA1-A8E5-E923-3538-11F7918785C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148" y="2049585"/>
            <a:ext cx="2999642" cy="39995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504FE50-FCD6-5D87-1A26-BD73F159A7F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870427">
            <a:off x="7193204" y="827102"/>
            <a:ext cx="3885357" cy="51804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66020425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5B39032-274D-679D-FD7C-00E370630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083" y="187878"/>
            <a:ext cx="11859065" cy="640635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0BDE8F8-75BA-4F58-8B27-620954BA23E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262" y="187878"/>
            <a:ext cx="4829907" cy="324112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79EFE25-69BF-2561-90A4-9CD544735C2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4806" y="263769"/>
            <a:ext cx="4337539" cy="27227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DCA516A-AEA0-4A4F-7755-AF90116B71D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9169" y="3504891"/>
            <a:ext cx="6442726" cy="30893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8193420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4C9CBD6-9E51-3B0F-9D4C-AF8161D20D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42" y="73253"/>
            <a:ext cx="11873131" cy="671149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4CFC915-D425-CA23-CE5B-B2C635F0C2E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099477">
            <a:off x="-119335" y="1599302"/>
            <a:ext cx="4475267" cy="26027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CBA66C7-F81A-F222-D944-CB26984192F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9262" y="105508"/>
            <a:ext cx="3657598" cy="27431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4210C43-FA20-28EB-A520-3DAA6F0C811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2060" y="2900673"/>
            <a:ext cx="6096001" cy="3429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4172951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0E9ECBA-E518-2529-58F3-A644CC3FD69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753" y="94199"/>
            <a:ext cx="11778493" cy="666960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D8DABBA-99C4-7253-FC29-EB404B3F535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90329">
            <a:off x="776695" y="1083212"/>
            <a:ext cx="3789485" cy="50526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238BFEC-F4DA-689C-E3A5-FCEFA1C8EEE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079745">
            <a:off x="6342947" y="351692"/>
            <a:ext cx="4615961" cy="61546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91976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70CE399-7FAA-C997-3C8F-540AF3E421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00" y="193430"/>
            <a:ext cx="11974400" cy="647113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A7699E-37C3-39EE-682C-CEA149772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965114">
            <a:off x="838200" y="365125"/>
            <a:ext cx="10515600" cy="1325563"/>
          </a:xfrm>
        </p:spPr>
        <p:txBody>
          <a:bodyPr/>
          <a:lstStyle/>
          <a:p>
            <a:r>
              <a:rPr lang="ru-RU" dirty="0"/>
              <a:t>                                        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«Колобок и Вася»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7F650CE-204F-5A01-E109-28A9397E3E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0344" y="3006643"/>
            <a:ext cx="3663951" cy="27479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44B08F2-9213-9178-460A-452392B9DD6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8180" y="2328017"/>
            <a:ext cx="5473618" cy="41052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854194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29C9CCA-FDCC-3B8F-ABAC-29DF0922BF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569" y="169178"/>
            <a:ext cx="11816861" cy="659418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78D66A-DC71-4E1D-2ACF-DB5A1F39C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614300">
            <a:off x="838200" y="365125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                                              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«Волшебное озеро»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23CD3D-88A4-446F-F5F6-24C745ADF58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0947" y="2739135"/>
            <a:ext cx="3544579" cy="27076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id="{99EC4DBA-6D44-0491-199A-4346CE0E53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65526" y="3981157"/>
            <a:ext cx="4922030" cy="27076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7F5C99-8574-B879-8A78-EBCC2F364C5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583" y="365125"/>
            <a:ext cx="2859272" cy="32738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18533889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65B1A85-1150-8DEC-6BDB-F0D14B359A6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547" y="94199"/>
            <a:ext cx="11930906" cy="666960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2CF5A7-D52B-AA46-842B-368E4C2A0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A22205-49C3-69B9-4150-CA756633C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устойчивого интереса 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к театрализованной игре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1906FDB-7B81-0E3E-28C5-7504EF5BDC4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3593" y="2804554"/>
            <a:ext cx="5062033" cy="268447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F703521-F4A5-A2DF-E049-50ED0817DF8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2909" y="3137626"/>
            <a:ext cx="2380706" cy="3174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4145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A439FE1-181C-853C-255D-FF397EB774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74" y="191355"/>
            <a:ext cx="11995052" cy="64752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132D84-49F3-2FF4-B8EC-F8C900FE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«Весёлые приключения на ферме»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AB0416C-C175-61EE-1AAD-0C8A4ED1FB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527" y="3021806"/>
            <a:ext cx="2603301" cy="34710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2B750C5-8AD4-C05E-AB10-B2C1F29C480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8826" y="1439271"/>
            <a:ext cx="2946445" cy="22098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07FEFE4-DBBF-D813-4697-EB1B7426E56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4646" y="4019823"/>
            <a:ext cx="3297403" cy="24730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5E5B7A2-9036-8EF5-B8BF-0AC30C7CBC0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8356" y="2401393"/>
            <a:ext cx="2946445" cy="39285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0379723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4928253-FF09-54A7-AAF7-D3FC317F553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753" y="91150"/>
            <a:ext cx="11778493" cy="66756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49FFD5F-22A3-3583-0CDA-2DE826E5618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4383" y="3428999"/>
            <a:ext cx="3770141" cy="28276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64FB1D9-BA95-4754-0E51-72C3009EC63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8669" y="553328"/>
            <a:ext cx="4892432" cy="36693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33421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C6131F1-CDE4-ED28-1881-8727E9BB0B3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753" y="91150"/>
            <a:ext cx="11778493" cy="66756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17614AD-D058-B95C-190D-A95E4CD02C1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5093" y="574428"/>
            <a:ext cx="2558562" cy="34114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355AC5-3049-0BBB-7DFA-351A4556B00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1724" y="-46895"/>
            <a:ext cx="4548552" cy="34114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903E9FD-C44C-ADA2-441F-B4C90E829EB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892437">
            <a:off x="7484558" y="2983437"/>
            <a:ext cx="2942483" cy="39233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570BD2F-33F6-477E-BF9B-2D7B1C39DE1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571520">
            <a:off x="1444920" y="2257644"/>
            <a:ext cx="3595335" cy="47937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34405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514255C-9CE3-0AC5-AFED-689B08A93F7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753" y="91150"/>
            <a:ext cx="11778493" cy="66756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19FE04C-DA58-18E5-0AC9-840761E0353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0948" y="3429000"/>
            <a:ext cx="4059828" cy="30448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F93C199-06BC-2CD0-1FC9-7C860048CDF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2391" y="2274945"/>
            <a:ext cx="3242855" cy="43238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2F4A71F-A7F8-E166-6B99-19BBB428C54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926" y="384129"/>
            <a:ext cx="3242856" cy="24321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108588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6CA8ED3-9B7B-6970-823B-2AE6295FD27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753" y="91150"/>
            <a:ext cx="11778493" cy="66756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092F2C-E7BD-2634-AEC7-CE483415A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 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«Волшебное зеркало»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A604128-44FA-BE0F-EAC3-541D55C4017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216382">
            <a:off x="861379" y="2319959"/>
            <a:ext cx="3793418" cy="28450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EBB1080-AC0C-B61A-2C4C-41479720259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5527" y="2456452"/>
            <a:ext cx="3027317" cy="40364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0221F40-15B7-FA00-026B-E559EBF8830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4516" y="1045663"/>
            <a:ext cx="2571750" cy="3429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836473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2F82AC5-851A-8C41-D74E-4BA33BF8F41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753" y="91150"/>
            <a:ext cx="11778493" cy="6675699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7706FDA-A382-FF6A-BA27-029C114D534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2337" y="1992045"/>
            <a:ext cx="3500845" cy="46622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455A983-1B7F-57BE-0306-25B3991B832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5693" y="366699"/>
            <a:ext cx="3292125" cy="43955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985495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460B9D4-A7B9-747D-A0DF-691E5674936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753" y="91150"/>
            <a:ext cx="11778493" cy="66756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0140C31-C9E4-1A6D-28C0-60AD2754E01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7993" y="2180492"/>
            <a:ext cx="3223385" cy="42978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416BFEF-8158-63D2-0189-35875C19CAA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2550" y="562373"/>
            <a:ext cx="3735977" cy="49813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70306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4E1CD7C-39E4-5EC2-D43B-5CF8B8FE634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753" y="91150"/>
            <a:ext cx="11778493" cy="66756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317B662-300B-2E42-E767-EE37A44775B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4145" y="3046910"/>
            <a:ext cx="2547257" cy="33963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3375E30-08D8-54E1-A62C-04E75648FBD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093" y="3187587"/>
            <a:ext cx="2571750" cy="3429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AD15CA8-0821-165F-C123-CA15B53FDFF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2116" y="699420"/>
            <a:ext cx="2327910" cy="31038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02678FE-64D0-8A2D-3E69-762F7F55D84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7449" y="374300"/>
            <a:ext cx="2571750" cy="3429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84894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6B7FAB2-AFA0-454B-F9CE-F7C1F678C6F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753" y="91150"/>
            <a:ext cx="11778493" cy="66756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635E01E-1D41-65E5-63AC-E634ECB3D58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6182" y="606724"/>
            <a:ext cx="3102973" cy="41372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D140FEF-96A1-12A4-F76A-2ECFCCAD99B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9118" y="1885471"/>
            <a:ext cx="3419957" cy="4556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7516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9CDB1B-AE64-3BCD-D4B9-9FAABA8415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«Репка»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584BB31-F8C2-86EC-947F-F7F2E074A2B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753" y="91150"/>
            <a:ext cx="11778493" cy="6675699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B954F039-ED73-2F84-1EC4-80C512B68B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9765" y="112871"/>
            <a:ext cx="3632744" cy="27245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1115FA3-9106-CA8F-F621-7F828AAF987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5126" y="3189605"/>
            <a:ext cx="4404360" cy="33032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4A4521C-B97A-EFF5-8A9B-98788132271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3216" y="3692583"/>
            <a:ext cx="3632745" cy="27245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26462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01D053B-FA2B-36A9-72B6-F0F388A93BE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4199"/>
            <a:ext cx="11930906" cy="666960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7C472D-0624-1367-D565-0EC14D61D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CFDC5A-92C8-E1AE-4E1C-642B78FC22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0652" y="1690688"/>
            <a:ext cx="8470254" cy="4486275"/>
          </a:xfrm>
        </p:spPr>
        <p:txBody>
          <a:bodyPr>
            <a:normAutofit fontScale="70000" lnSpcReduction="20000"/>
          </a:bodyPr>
          <a:lstStyle/>
          <a:p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формировать умение у детей имитировать характерные действия персонажей, передавать эмоциональное состояние человека</a:t>
            </a:r>
          </a:p>
          <a:p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познакомить детей с различными видами театра ( кукольный, настольный, пальчиковый, театр теней, театр на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фланелеграфе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формировать у детей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интонационнальную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выразительную речь в процессе театрально – игровой деятельности</a:t>
            </a:r>
          </a:p>
          <a:p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у детей диалогическую речь в процессе театрально – игровой деятельности</a:t>
            </a:r>
          </a:p>
          <a:p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формировать у детей умение следить за развитием действия в драматизациях и кукольных спектаклях</a:t>
            </a:r>
          </a:p>
          <a:p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создание предметно развивающей среды, способствующей развитию интереса к театрализованной деятельности</a:t>
            </a:r>
          </a:p>
          <a:p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формировать у детей умение использовать импровизационные формы диалогов действующих лиц в хорошо знакомых сказках</a:t>
            </a:r>
          </a:p>
          <a:p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привлечь родителей к активному участию в театрализованной деятельности.</a:t>
            </a:r>
          </a:p>
          <a:p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76777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C880958-B668-09CF-C826-DB68C6B7D00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753" y="91150"/>
            <a:ext cx="11778493" cy="66756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AB7AB4-5C5E-0D0D-8112-9A3A18F54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922878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85CE11F-8979-A728-52A1-0BBD3D310F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4" y="204898"/>
            <a:ext cx="11774658" cy="667359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5FA1A04-464E-5540-7173-27950EE5A96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8638" y="3783090"/>
            <a:ext cx="3804233" cy="2516748"/>
          </a:xfrm>
          <a:prstGeom prst="round2DiagRect">
            <a:avLst>
              <a:gd name="adj1" fmla="val 16667"/>
              <a:gd name="adj2" fmla="val 491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319F401-A29E-AB30-8270-17F74E57100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278" y="414468"/>
            <a:ext cx="3652263" cy="2408812"/>
          </a:xfrm>
          <a:prstGeom prst="round2DiagRect">
            <a:avLst>
              <a:gd name="adj1" fmla="val 16667"/>
              <a:gd name="adj2" fmla="val 17176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AFD07FF-80BD-FA3A-755A-FA56408B55B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0755" y="38840"/>
            <a:ext cx="3804234" cy="303607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0B26B23-40E4-FE58-2FE8-9BBE137396E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5906" y="106029"/>
            <a:ext cx="3817746" cy="303607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BC37E6F-BA66-E8D8-6852-53BBEBE0919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2228" y="3208563"/>
            <a:ext cx="4352921" cy="3444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743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0353AAD-B192-E2DF-8474-DDA13C9B87B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753" y="94199"/>
            <a:ext cx="11778493" cy="666960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D2A14D-C947-FCE1-4E4D-27EA882C7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«Азбука театра»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79BA40E-B44A-E89A-E7F3-0D9CF70B73C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839" y="2666220"/>
            <a:ext cx="2946888" cy="39291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46F5FDA-A21D-1204-6095-C37F7C4108F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3813" y="2666220"/>
            <a:ext cx="2734409" cy="36458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BBCBAC4-0FE0-B061-CA03-A9ADC8DF8C9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5031" y="365125"/>
            <a:ext cx="2734408" cy="36458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231803A-7D08-ADE9-8118-FDB51B4CFC6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4002" y="1690688"/>
            <a:ext cx="2135249" cy="2846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3755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DD21F8A-8B9C-1EC4-4703-7CBF20B3ABC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753" y="94199"/>
            <a:ext cx="11778493" cy="666960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D5A49A-9FAF-8443-B997-0F868E065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«Опросник для родителей»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2BACEB8-46DB-430D-F586-B66D5BAB69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711" y="2877480"/>
            <a:ext cx="2304363" cy="30724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A93DB23-1D94-206B-D45D-E4191CCBE51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8841" y="2782523"/>
            <a:ext cx="2782764" cy="37103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0E2FE15-9D19-4A49-A943-045391AE4A9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4620" y="365125"/>
            <a:ext cx="2782764" cy="37103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9487EF8-CA5C-49D0-EF2D-0641E45BD94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7371" y="1465402"/>
            <a:ext cx="2628875" cy="35051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5426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ABCCF55-F9E3-42C0-986E-37F47E0380A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753" y="94199"/>
            <a:ext cx="11778493" cy="666960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BE3B7D-B741-A2E0-A0A7-545C2177A47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13843">
            <a:off x="586150" y="702367"/>
            <a:ext cx="4110890" cy="30831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FF80E18-906F-A947-7610-D2680B84AF0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022986">
            <a:off x="7127302" y="747006"/>
            <a:ext cx="4369701" cy="32772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E858F43-86CB-D1F4-CBDD-37088CE78B0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212440">
            <a:off x="3410038" y="3347139"/>
            <a:ext cx="3955687" cy="29667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28174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9E30D5B-DB88-6A22-0B76-69142379E99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753" y="94199"/>
            <a:ext cx="11778493" cy="666960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DC220D0-5361-0836-6CCC-C8EBABF56B4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8008" y="1292037"/>
            <a:ext cx="7478854" cy="52916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68257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BE23F69-2402-BC29-22F2-4FDE36EAD4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753" y="94199"/>
            <a:ext cx="11778493" cy="666960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C071AEC-864B-C418-3E06-1D6D3A8FC34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488" y="521675"/>
            <a:ext cx="2915141" cy="21863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E2941A5-C474-C6FE-D4C7-623A0AC838F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0367" y="252045"/>
            <a:ext cx="3634156" cy="27256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0F1BE75-367B-6297-64FC-18937E96A00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9999" y="252045"/>
            <a:ext cx="3845169" cy="28838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BC32529-658E-24A6-C82F-D630306BF61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319" y="3507923"/>
            <a:ext cx="3634156" cy="27256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B09D4D3-6287-7977-7025-69F05FEB24F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9907" y="3880338"/>
            <a:ext cx="3634156" cy="27256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B8BFA22-ABB3-9A36-13D9-CABCC8A9D18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9736" y="3464168"/>
            <a:ext cx="3165510" cy="23741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14241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202</Words>
  <Application>Microsoft Office PowerPoint</Application>
  <PresentationFormat>Широкоэкранный</PresentationFormat>
  <Paragraphs>28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Times New Roman</vt:lpstr>
      <vt:lpstr>Тема Office</vt:lpstr>
      <vt:lpstr>Познавательно – творческий проект с детьми младшего дошкольного возраста «Волшебный мир театра»»</vt:lpstr>
      <vt:lpstr>                                                                 Цель проекта</vt:lpstr>
      <vt:lpstr>                                      Задачи проекта</vt:lpstr>
      <vt:lpstr>Презентация PowerPoint</vt:lpstr>
      <vt:lpstr>                   «Азбука театра»</vt:lpstr>
      <vt:lpstr>                              «Опросник для родителей»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                                       «Репка»</vt:lpstr>
      <vt:lpstr>                                                              «Теремок»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    «Колобок и Вася»</vt:lpstr>
      <vt:lpstr>                                               «Волшебное озеро»</vt:lpstr>
      <vt:lpstr>                                          «Весёлые приключения на ферме»</vt:lpstr>
      <vt:lpstr>Презентация PowerPoint</vt:lpstr>
      <vt:lpstr>Презентация PowerPoint</vt:lpstr>
      <vt:lpstr>Презентация PowerPoint</vt:lpstr>
      <vt:lpstr>                   «Волшебное зеркало»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      «Репка»</vt:lpstr>
      <vt:lpstr>                     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«Реализация познавательно – творческого проекта с детьми младшего дошкольного возраста «Волшебный мир театра»»</dc:title>
  <dc:creator>User</dc:creator>
  <cp:lastModifiedBy>DOU</cp:lastModifiedBy>
  <cp:revision>12</cp:revision>
  <dcterms:created xsi:type="dcterms:W3CDTF">2025-07-11T10:25:14Z</dcterms:created>
  <dcterms:modified xsi:type="dcterms:W3CDTF">2025-11-26T10:49:41Z</dcterms:modified>
</cp:coreProperties>
</file>