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8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DFF680-459C-48CA-A8BB-A866E0EBD52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4E16AC0A-62B5-4653-9914-C952949E09BC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Свободная                     вышивка</a:t>
          </a:r>
          <a:endParaRPr lang="ru-RU" smtClean="0"/>
        </a:p>
      </dgm:t>
    </dgm:pt>
    <dgm:pt modelId="{CF9BF360-72A9-4F71-9CDC-5AE7F5F70C46}" type="parTrans" cxnId="{533C0CFD-EFF2-41A1-90CA-7672C8B54977}">
      <dgm:prSet/>
      <dgm:spPr/>
      <dgm:t>
        <a:bodyPr/>
        <a:lstStyle/>
        <a:p>
          <a:endParaRPr lang="ru-RU"/>
        </a:p>
      </dgm:t>
    </dgm:pt>
    <dgm:pt modelId="{F790D435-8247-44FA-8572-A4DF4B320C04}" type="sibTrans" cxnId="{533C0CFD-EFF2-41A1-90CA-7672C8B54977}">
      <dgm:prSet/>
      <dgm:spPr/>
      <dgm:t>
        <a:bodyPr/>
        <a:lstStyle/>
        <a:p>
          <a:endParaRPr lang="ru-RU"/>
        </a:p>
      </dgm:t>
    </dgm:pt>
    <dgm:pt modelId="{F504279A-D388-489C-905D-D5AE9DEA356E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Атласная                гладь</a:t>
          </a:r>
          <a:endParaRPr lang="ru-RU" smtClean="0"/>
        </a:p>
      </dgm:t>
    </dgm:pt>
    <dgm:pt modelId="{DE1F1BE9-2A48-47B4-B106-79985D28BC46}" type="parTrans" cxnId="{6FD16565-D55F-4B62-B450-D7963F22DB30}">
      <dgm:prSet/>
      <dgm:spPr/>
      <dgm:t>
        <a:bodyPr/>
        <a:lstStyle/>
        <a:p>
          <a:endParaRPr lang="ru-RU"/>
        </a:p>
      </dgm:t>
    </dgm:pt>
    <dgm:pt modelId="{95D094FD-D94B-4433-A8D5-4CDD92AE2387}" type="sibTrans" cxnId="{6FD16565-D55F-4B62-B450-D7963F22DB30}">
      <dgm:prSet/>
      <dgm:spPr/>
      <dgm:t>
        <a:bodyPr/>
        <a:lstStyle/>
        <a:p>
          <a:endParaRPr lang="ru-RU"/>
        </a:p>
      </dgm:t>
    </dgm:pt>
    <dgm:pt modelId="{DABBA28B-5A0E-4939-8A16-5A4604801165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Двусторонняя          гладь</a:t>
          </a:r>
          <a:endParaRPr lang="ru-RU" smtClean="0"/>
        </a:p>
      </dgm:t>
    </dgm:pt>
    <dgm:pt modelId="{632BE6CA-93C2-4AD1-B12E-296D5A9EFA61}" type="parTrans" cxnId="{4FE459B1-A7FF-4415-B97D-1B14FF5E7102}">
      <dgm:prSet/>
      <dgm:spPr/>
      <dgm:t>
        <a:bodyPr/>
        <a:lstStyle/>
        <a:p>
          <a:endParaRPr lang="ru-RU"/>
        </a:p>
      </dgm:t>
    </dgm:pt>
    <dgm:pt modelId="{52792544-74AC-461B-9047-8328D298D117}" type="sibTrans" cxnId="{4FE459B1-A7FF-4415-B97D-1B14FF5E7102}">
      <dgm:prSet/>
      <dgm:spPr/>
      <dgm:t>
        <a:bodyPr/>
        <a:lstStyle/>
        <a:p>
          <a:endParaRPr lang="ru-RU"/>
        </a:p>
      </dgm:t>
    </dgm:pt>
    <dgm:pt modelId="{EA43C992-63FF-4B23-86F0-36D6CE8C4EFC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Художественная      гладь</a:t>
          </a:r>
          <a:endParaRPr lang="ru-RU" smtClean="0"/>
        </a:p>
      </dgm:t>
    </dgm:pt>
    <dgm:pt modelId="{D05C0D16-995D-4B2E-A56A-2DDC29F2CE8E}" type="parTrans" cxnId="{F32B7231-899B-4C20-A298-54A28807ED55}">
      <dgm:prSet/>
      <dgm:spPr/>
      <dgm:t>
        <a:bodyPr/>
        <a:lstStyle/>
        <a:p>
          <a:endParaRPr lang="ru-RU"/>
        </a:p>
      </dgm:t>
    </dgm:pt>
    <dgm:pt modelId="{2ED1866B-7451-4321-8E86-E0ADF3DEC2A3}" type="sibTrans" cxnId="{F32B7231-899B-4C20-A298-54A28807ED55}">
      <dgm:prSet/>
      <dgm:spPr/>
      <dgm:t>
        <a:bodyPr/>
        <a:lstStyle/>
        <a:p>
          <a:endParaRPr lang="ru-RU"/>
        </a:p>
      </dgm:t>
    </dgm:pt>
    <dgm:pt modelId="{BA4C462D-6804-4FEB-8B5F-E1FCFBA80AA6}" type="pres">
      <dgm:prSet presAssocID="{9ADFF680-459C-48CA-A8BB-A866E0EBD52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5F65003-B031-4BC9-AAC8-836592922F5A}" type="pres">
      <dgm:prSet presAssocID="{4E16AC0A-62B5-4653-9914-C952949E09BC}" presName="hierRoot1" presStyleCnt="0">
        <dgm:presLayoutVars>
          <dgm:hierBranch val="r"/>
        </dgm:presLayoutVars>
      </dgm:prSet>
      <dgm:spPr/>
    </dgm:pt>
    <dgm:pt modelId="{222F9E1F-A241-4229-9606-26891DCED172}" type="pres">
      <dgm:prSet presAssocID="{4E16AC0A-62B5-4653-9914-C952949E09BC}" presName="rootComposite1" presStyleCnt="0"/>
      <dgm:spPr/>
    </dgm:pt>
    <dgm:pt modelId="{69588C61-E41C-4747-B719-9F79CA82C37C}" type="pres">
      <dgm:prSet presAssocID="{4E16AC0A-62B5-4653-9914-C952949E09BC}" presName="rootText1" presStyleLbl="node0" presStyleIdx="0" presStyleCnt="1" custScaleX="443847" custLinFactNeighborX="-3809" custLinFactNeighborY="3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1FED47-3DDF-4924-B8A0-13B39F90BE91}" type="pres">
      <dgm:prSet presAssocID="{4E16AC0A-62B5-4653-9914-C952949E09B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2256932-7EED-46FB-A482-034930B55388}" type="pres">
      <dgm:prSet presAssocID="{4E16AC0A-62B5-4653-9914-C952949E09BC}" presName="hierChild2" presStyleCnt="0"/>
      <dgm:spPr/>
    </dgm:pt>
    <dgm:pt modelId="{D7541560-70D1-4267-9B49-39B99B2709CF}" type="pres">
      <dgm:prSet presAssocID="{DE1F1BE9-2A48-47B4-B106-79985D28BC46}" presName="Name50" presStyleLbl="parChTrans1D2" presStyleIdx="0" presStyleCnt="3"/>
      <dgm:spPr/>
      <dgm:t>
        <a:bodyPr/>
        <a:lstStyle/>
        <a:p>
          <a:endParaRPr lang="ru-RU"/>
        </a:p>
      </dgm:t>
    </dgm:pt>
    <dgm:pt modelId="{B4B64FCF-694E-4C51-B21E-E601098A3A29}" type="pres">
      <dgm:prSet presAssocID="{F504279A-D388-489C-905D-D5AE9DEA356E}" presName="hierRoot2" presStyleCnt="0">
        <dgm:presLayoutVars>
          <dgm:hierBranch/>
        </dgm:presLayoutVars>
      </dgm:prSet>
      <dgm:spPr/>
    </dgm:pt>
    <dgm:pt modelId="{E06DA721-20DA-49BB-B1DA-D281E67899FC}" type="pres">
      <dgm:prSet presAssocID="{F504279A-D388-489C-905D-D5AE9DEA356E}" presName="rootComposite" presStyleCnt="0"/>
      <dgm:spPr/>
    </dgm:pt>
    <dgm:pt modelId="{32ECB66F-4514-44EB-80AB-C1DFE0102466}" type="pres">
      <dgm:prSet presAssocID="{F504279A-D388-489C-905D-D5AE9DEA356E}" presName="rootText" presStyleLbl="node2" presStyleIdx="0" presStyleCnt="3" custScaleX="2351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8323E1-6C18-45C8-8BAB-C5092B44CF8F}" type="pres">
      <dgm:prSet presAssocID="{F504279A-D388-489C-905D-D5AE9DEA356E}" presName="rootConnector" presStyleLbl="node2" presStyleIdx="0" presStyleCnt="3"/>
      <dgm:spPr/>
      <dgm:t>
        <a:bodyPr/>
        <a:lstStyle/>
        <a:p>
          <a:endParaRPr lang="ru-RU"/>
        </a:p>
      </dgm:t>
    </dgm:pt>
    <dgm:pt modelId="{43C01270-364F-45AD-87CC-3C27DD13D7BE}" type="pres">
      <dgm:prSet presAssocID="{F504279A-D388-489C-905D-D5AE9DEA356E}" presName="hierChild4" presStyleCnt="0"/>
      <dgm:spPr/>
    </dgm:pt>
    <dgm:pt modelId="{CB9CE89C-8B50-4A54-A5D1-518166D48503}" type="pres">
      <dgm:prSet presAssocID="{F504279A-D388-489C-905D-D5AE9DEA356E}" presName="hierChild5" presStyleCnt="0"/>
      <dgm:spPr/>
    </dgm:pt>
    <dgm:pt modelId="{46408B61-AC04-4703-B9EA-9D04814EFC30}" type="pres">
      <dgm:prSet presAssocID="{632BE6CA-93C2-4AD1-B12E-296D5A9EFA61}" presName="Name50" presStyleLbl="parChTrans1D2" presStyleIdx="1" presStyleCnt="3"/>
      <dgm:spPr/>
      <dgm:t>
        <a:bodyPr/>
        <a:lstStyle/>
        <a:p>
          <a:endParaRPr lang="ru-RU"/>
        </a:p>
      </dgm:t>
    </dgm:pt>
    <dgm:pt modelId="{DB520E89-353E-497D-84CB-066D78775F8F}" type="pres">
      <dgm:prSet presAssocID="{DABBA28B-5A0E-4939-8A16-5A4604801165}" presName="hierRoot2" presStyleCnt="0">
        <dgm:presLayoutVars>
          <dgm:hierBranch/>
        </dgm:presLayoutVars>
      </dgm:prSet>
      <dgm:spPr/>
    </dgm:pt>
    <dgm:pt modelId="{3360B747-360A-40EF-ABE9-50C187CA3E3D}" type="pres">
      <dgm:prSet presAssocID="{DABBA28B-5A0E-4939-8A16-5A4604801165}" presName="rootComposite" presStyleCnt="0"/>
      <dgm:spPr/>
    </dgm:pt>
    <dgm:pt modelId="{577FF51B-DFFA-42BB-9847-D4946FD0CC90}" type="pres">
      <dgm:prSet presAssocID="{DABBA28B-5A0E-4939-8A16-5A4604801165}" presName="rootText" presStyleLbl="node2" presStyleIdx="1" presStyleCnt="3" custScaleX="2388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4A0BA6-5E54-42F1-A2DB-A12DCC934959}" type="pres">
      <dgm:prSet presAssocID="{DABBA28B-5A0E-4939-8A16-5A4604801165}" presName="rootConnector" presStyleLbl="node2" presStyleIdx="1" presStyleCnt="3"/>
      <dgm:spPr/>
      <dgm:t>
        <a:bodyPr/>
        <a:lstStyle/>
        <a:p>
          <a:endParaRPr lang="ru-RU"/>
        </a:p>
      </dgm:t>
    </dgm:pt>
    <dgm:pt modelId="{49065A5B-07BF-4160-AEFC-4A764A1E55E2}" type="pres">
      <dgm:prSet presAssocID="{DABBA28B-5A0E-4939-8A16-5A4604801165}" presName="hierChild4" presStyleCnt="0"/>
      <dgm:spPr/>
    </dgm:pt>
    <dgm:pt modelId="{756FAF39-CF6E-4A45-AD79-FBA8B93B314B}" type="pres">
      <dgm:prSet presAssocID="{DABBA28B-5A0E-4939-8A16-5A4604801165}" presName="hierChild5" presStyleCnt="0"/>
      <dgm:spPr/>
    </dgm:pt>
    <dgm:pt modelId="{9D57B672-EE44-4198-B87A-CC1860A7EA04}" type="pres">
      <dgm:prSet presAssocID="{D05C0D16-995D-4B2E-A56A-2DDC29F2CE8E}" presName="Name50" presStyleLbl="parChTrans1D2" presStyleIdx="2" presStyleCnt="3"/>
      <dgm:spPr/>
      <dgm:t>
        <a:bodyPr/>
        <a:lstStyle/>
        <a:p>
          <a:endParaRPr lang="ru-RU"/>
        </a:p>
      </dgm:t>
    </dgm:pt>
    <dgm:pt modelId="{DD2B16B6-E842-4C3D-B623-B8DFCF3B91F6}" type="pres">
      <dgm:prSet presAssocID="{EA43C992-63FF-4B23-86F0-36D6CE8C4EFC}" presName="hierRoot2" presStyleCnt="0">
        <dgm:presLayoutVars>
          <dgm:hierBranch/>
        </dgm:presLayoutVars>
      </dgm:prSet>
      <dgm:spPr/>
    </dgm:pt>
    <dgm:pt modelId="{9CD579A9-628E-4D5D-B982-FA22B622679E}" type="pres">
      <dgm:prSet presAssocID="{EA43C992-63FF-4B23-86F0-36D6CE8C4EFC}" presName="rootComposite" presStyleCnt="0"/>
      <dgm:spPr/>
    </dgm:pt>
    <dgm:pt modelId="{EC3D9679-AE4E-4082-92B1-DCAFC97076FB}" type="pres">
      <dgm:prSet presAssocID="{EA43C992-63FF-4B23-86F0-36D6CE8C4EFC}" presName="rootText" presStyleLbl="node2" presStyleIdx="2" presStyleCnt="3" custScaleX="2388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1FC4FD-51F2-4A13-A8D3-964525B0BE2A}" type="pres">
      <dgm:prSet presAssocID="{EA43C992-63FF-4B23-86F0-36D6CE8C4EFC}" presName="rootConnector" presStyleLbl="node2" presStyleIdx="2" presStyleCnt="3"/>
      <dgm:spPr/>
      <dgm:t>
        <a:bodyPr/>
        <a:lstStyle/>
        <a:p>
          <a:endParaRPr lang="ru-RU"/>
        </a:p>
      </dgm:t>
    </dgm:pt>
    <dgm:pt modelId="{EF0DC2A7-02E5-48BE-87CC-9D2AC4D3CD86}" type="pres">
      <dgm:prSet presAssocID="{EA43C992-63FF-4B23-86F0-36D6CE8C4EFC}" presName="hierChild4" presStyleCnt="0"/>
      <dgm:spPr/>
    </dgm:pt>
    <dgm:pt modelId="{E9740550-6B6F-4BB2-A8E4-38D9F86E1DBF}" type="pres">
      <dgm:prSet presAssocID="{EA43C992-63FF-4B23-86F0-36D6CE8C4EFC}" presName="hierChild5" presStyleCnt="0"/>
      <dgm:spPr/>
    </dgm:pt>
    <dgm:pt modelId="{22D95AF4-0921-48E2-8010-E6B5E608416B}" type="pres">
      <dgm:prSet presAssocID="{4E16AC0A-62B5-4653-9914-C952949E09BC}" presName="hierChild3" presStyleCnt="0"/>
      <dgm:spPr/>
    </dgm:pt>
  </dgm:ptLst>
  <dgm:cxnLst>
    <dgm:cxn modelId="{5CA3D04F-8817-4D0F-ACD3-B90EE7D4F585}" type="presOf" srcId="{EA43C992-63FF-4B23-86F0-36D6CE8C4EFC}" destId="{D81FC4FD-51F2-4A13-A8D3-964525B0BE2A}" srcOrd="1" destOrd="0" presId="urn:microsoft.com/office/officeart/2005/8/layout/orgChart1"/>
    <dgm:cxn modelId="{6FD16565-D55F-4B62-B450-D7963F22DB30}" srcId="{4E16AC0A-62B5-4653-9914-C952949E09BC}" destId="{F504279A-D388-489C-905D-D5AE9DEA356E}" srcOrd="0" destOrd="0" parTransId="{DE1F1BE9-2A48-47B4-B106-79985D28BC46}" sibTransId="{95D094FD-D94B-4433-A8D5-4CDD92AE2387}"/>
    <dgm:cxn modelId="{E07BD738-71F6-454F-A5A5-666B43DD6390}" type="presOf" srcId="{DABBA28B-5A0E-4939-8A16-5A4604801165}" destId="{E34A0BA6-5E54-42F1-A2DB-A12DCC934959}" srcOrd="1" destOrd="0" presId="urn:microsoft.com/office/officeart/2005/8/layout/orgChart1"/>
    <dgm:cxn modelId="{5BFAE0DB-9F93-46E6-A9DE-B6D3733050D9}" type="presOf" srcId="{EA43C992-63FF-4B23-86F0-36D6CE8C4EFC}" destId="{EC3D9679-AE4E-4082-92B1-DCAFC97076FB}" srcOrd="0" destOrd="0" presId="urn:microsoft.com/office/officeart/2005/8/layout/orgChart1"/>
    <dgm:cxn modelId="{48BC30F7-B545-4006-B623-9AE26DF38922}" type="presOf" srcId="{D05C0D16-995D-4B2E-A56A-2DDC29F2CE8E}" destId="{9D57B672-EE44-4198-B87A-CC1860A7EA04}" srcOrd="0" destOrd="0" presId="urn:microsoft.com/office/officeart/2005/8/layout/orgChart1"/>
    <dgm:cxn modelId="{1EFC23E3-F4BE-4523-81B3-A08CB76B63C1}" type="presOf" srcId="{632BE6CA-93C2-4AD1-B12E-296D5A9EFA61}" destId="{46408B61-AC04-4703-B9EA-9D04814EFC30}" srcOrd="0" destOrd="0" presId="urn:microsoft.com/office/officeart/2005/8/layout/orgChart1"/>
    <dgm:cxn modelId="{45C22E59-4225-4EF1-A83C-42E99453A3D9}" type="presOf" srcId="{F504279A-D388-489C-905D-D5AE9DEA356E}" destId="{7F8323E1-6C18-45C8-8BAB-C5092B44CF8F}" srcOrd="1" destOrd="0" presId="urn:microsoft.com/office/officeart/2005/8/layout/orgChart1"/>
    <dgm:cxn modelId="{A8D75A6C-46A0-4471-B39F-DB71CA2D18C1}" type="presOf" srcId="{DE1F1BE9-2A48-47B4-B106-79985D28BC46}" destId="{D7541560-70D1-4267-9B49-39B99B2709CF}" srcOrd="0" destOrd="0" presId="urn:microsoft.com/office/officeart/2005/8/layout/orgChart1"/>
    <dgm:cxn modelId="{F69A7139-1A8E-4D88-A61E-4A6C100735EA}" type="presOf" srcId="{9ADFF680-459C-48CA-A8BB-A866E0EBD525}" destId="{BA4C462D-6804-4FEB-8B5F-E1FCFBA80AA6}" srcOrd="0" destOrd="0" presId="urn:microsoft.com/office/officeart/2005/8/layout/orgChart1"/>
    <dgm:cxn modelId="{B5EA3C43-C89C-44CF-93E5-1B94CD5F1734}" type="presOf" srcId="{4E16AC0A-62B5-4653-9914-C952949E09BC}" destId="{69588C61-E41C-4747-B719-9F79CA82C37C}" srcOrd="0" destOrd="0" presId="urn:microsoft.com/office/officeart/2005/8/layout/orgChart1"/>
    <dgm:cxn modelId="{5840148A-8D50-411D-887F-4DDD9DA2D7E0}" type="presOf" srcId="{4E16AC0A-62B5-4653-9914-C952949E09BC}" destId="{A11FED47-3DDF-4924-B8A0-13B39F90BE91}" srcOrd="1" destOrd="0" presId="urn:microsoft.com/office/officeart/2005/8/layout/orgChart1"/>
    <dgm:cxn modelId="{F32B7231-899B-4C20-A298-54A28807ED55}" srcId="{4E16AC0A-62B5-4653-9914-C952949E09BC}" destId="{EA43C992-63FF-4B23-86F0-36D6CE8C4EFC}" srcOrd="2" destOrd="0" parTransId="{D05C0D16-995D-4B2E-A56A-2DDC29F2CE8E}" sibTransId="{2ED1866B-7451-4321-8E86-E0ADF3DEC2A3}"/>
    <dgm:cxn modelId="{A19F1EF0-02D2-46A5-872A-DFA0AC32F570}" type="presOf" srcId="{F504279A-D388-489C-905D-D5AE9DEA356E}" destId="{32ECB66F-4514-44EB-80AB-C1DFE0102466}" srcOrd="0" destOrd="0" presId="urn:microsoft.com/office/officeart/2005/8/layout/orgChart1"/>
    <dgm:cxn modelId="{533C0CFD-EFF2-41A1-90CA-7672C8B54977}" srcId="{9ADFF680-459C-48CA-A8BB-A866E0EBD525}" destId="{4E16AC0A-62B5-4653-9914-C952949E09BC}" srcOrd="0" destOrd="0" parTransId="{CF9BF360-72A9-4F71-9CDC-5AE7F5F70C46}" sibTransId="{F790D435-8247-44FA-8572-A4DF4B320C04}"/>
    <dgm:cxn modelId="{A557961C-A8D8-4A8D-BFA9-131088AC0C8C}" type="presOf" srcId="{DABBA28B-5A0E-4939-8A16-5A4604801165}" destId="{577FF51B-DFFA-42BB-9847-D4946FD0CC90}" srcOrd="0" destOrd="0" presId="urn:microsoft.com/office/officeart/2005/8/layout/orgChart1"/>
    <dgm:cxn modelId="{4FE459B1-A7FF-4415-B97D-1B14FF5E7102}" srcId="{4E16AC0A-62B5-4653-9914-C952949E09BC}" destId="{DABBA28B-5A0E-4939-8A16-5A4604801165}" srcOrd="1" destOrd="0" parTransId="{632BE6CA-93C2-4AD1-B12E-296D5A9EFA61}" sibTransId="{52792544-74AC-461B-9047-8328D298D117}"/>
    <dgm:cxn modelId="{59F5F8E2-B51D-41BE-98AF-109EDA124CA1}" type="presParOf" srcId="{BA4C462D-6804-4FEB-8B5F-E1FCFBA80AA6}" destId="{F5F65003-B031-4BC9-AAC8-836592922F5A}" srcOrd="0" destOrd="0" presId="urn:microsoft.com/office/officeart/2005/8/layout/orgChart1"/>
    <dgm:cxn modelId="{3D534CDA-3F28-4A60-9C24-2C753893CAC9}" type="presParOf" srcId="{F5F65003-B031-4BC9-AAC8-836592922F5A}" destId="{222F9E1F-A241-4229-9606-26891DCED172}" srcOrd="0" destOrd="0" presId="urn:microsoft.com/office/officeart/2005/8/layout/orgChart1"/>
    <dgm:cxn modelId="{8B53ABEA-74BA-4903-AE7F-B1DCC6DE544B}" type="presParOf" srcId="{222F9E1F-A241-4229-9606-26891DCED172}" destId="{69588C61-E41C-4747-B719-9F79CA82C37C}" srcOrd="0" destOrd="0" presId="urn:microsoft.com/office/officeart/2005/8/layout/orgChart1"/>
    <dgm:cxn modelId="{D1BFB762-257C-48A9-B31F-ED1A15E13E50}" type="presParOf" srcId="{222F9E1F-A241-4229-9606-26891DCED172}" destId="{A11FED47-3DDF-4924-B8A0-13B39F90BE91}" srcOrd="1" destOrd="0" presId="urn:microsoft.com/office/officeart/2005/8/layout/orgChart1"/>
    <dgm:cxn modelId="{E2F7D338-9030-4865-ADD8-063D869C434E}" type="presParOf" srcId="{F5F65003-B031-4BC9-AAC8-836592922F5A}" destId="{22256932-7EED-46FB-A482-034930B55388}" srcOrd="1" destOrd="0" presId="urn:microsoft.com/office/officeart/2005/8/layout/orgChart1"/>
    <dgm:cxn modelId="{2886B39B-61C5-4E0F-A0D6-B1630C5E85AD}" type="presParOf" srcId="{22256932-7EED-46FB-A482-034930B55388}" destId="{D7541560-70D1-4267-9B49-39B99B2709CF}" srcOrd="0" destOrd="0" presId="urn:microsoft.com/office/officeart/2005/8/layout/orgChart1"/>
    <dgm:cxn modelId="{C3ED71A1-8C57-4816-924C-0970D63A170E}" type="presParOf" srcId="{22256932-7EED-46FB-A482-034930B55388}" destId="{B4B64FCF-694E-4C51-B21E-E601098A3A29}" srcOrd="1" destOrd="0" presId="urn:microsoft.com/office/officeart/2005/8/layout/orgChart1"/>
    <dgm:cxn modelId="{09AF6EC3-8A9A-4F33-BE8C-5B887FF81A4A}" type="presParOf" srcId="{B4B64FCF-694E-4C51-B21E-E601098A3A29}" destId="{E06DA721-20DA-49BB-B1DA-D281E67899FC}" srcOrd="0" destOrd="0" presId="urn:microsoft.com/office/officeart/2005/8/layout/orgChart1"/>
    <dgm:cxn modelId="{DE186497-CA52-47D7-98E6-EFE8ABC6C191}" type="presParOf" srcId="{E06DA721-20DA-49BB-B1DA-D281E67899FC}" destId="{32ECB66F-4514-44EB-80AB-C1DFE0102466}" srcOrd="0" destOrd="0" presId="urn:microsoft.com/office/officeart/2005/8/layout/orgChart1"/>
    <dgm:cxn modelId="{891433D2-438A-4760-BB93-FEAB055EC5EB}" type="presParOf" srcId="{E06DA721-20DA-49BB-B1DA-D281E67899FC}" destId="{7F8323E1-6C18-45C8-8BAB-C5092B44CF8F}" srcOrd="1" destOrd="0" presId="urn:microsoft.com/office/officeart/2005/8/layout/orgChart1"/>
    <dgm:cxn modelId="{03327FFD-E0C5-44CD-AB64-C2EBA943B039}" type="presParOf" srcId="{B4B64FCF-694E-4C51-B21E-E601098A3A29}" destId="{43C01270-364F-45AD-87CC-3C27DD13D7BE}" srcOrd="1" destOrd="0" presId="urn:microsoft.com/office/officeart/2005/8/layout/orgChart1"/>
    <dgm:cxn modelId="{1D0DCCDB-8379-470E-8860-279FBF28D1AE}" type="presParOf" srcId="{B4B64FCF-694E-4C51-B21E-E601098A3A29}" destId="{CB9CE89C-8B50-4A54-A5D1-518166D48503}" srcOrd="2" destOrd="0" presId="urn:microsoft.com/office/officeart/2005/8/layout/orgChart1"/>
    <dgm:cxn modelId="{D9BA3230-9A29-4933-A0CD-AD092F54CB3E}" type="presParOf" srcId="{22256932-7EED-46FB-A482-034930B55388}" destId="{46408B61-AC04-4703-B9EA-9D04814EFC30}" srcOrd="2" destOrd="0" presId="urn:microsoft.com/office/officeart/2005/8/layout/orgChart1"/>
    <dgm:cxn modelId="{971DFD6B-96E3-44D1-BF66-7C3B982FB5EF}" type="presParOf" srcId="{22256932-7EED-46FB-A482-034930B55388}" destId="{DB520E89-353E-497D-84CB-066D78775F8F}" srcOrd="3" destOrd="0" presId="urn:microsoft.com/office/officeart/2005/8/layout/orgChart1"/>
    <dgm:cxn modelId="{BD721A10-350E-4970-8ACE-46B98B3E806F}" type="presParOf" srcId="{DB520E89-353E-497D-84CB-066D78775F8F}" destId="{3360B747-360A-40EF-ABE9-50C187CA3E3D}" srcOrd="0" destOrd="0" presId="urn:microsoft.com/office/officeart/2005/8/layout/orgChart1"/>
    <dgm:cxn modelId="{AFA0BA2D-BDAF-428F-9DAD-F3143DADEA14}" type="presParOf" srcId="{3360B747-360A-40EF-ABE9-50C187CA3E3D}" destId="{577FF51B-DFFA-42BB-9847-D4946FD0CC90}" srcOrd="0" destOrd="0" presId="urn:microsoft.com/office/officeart/2005/8/layout/orgChart1"/>
    <dgm:cxn modelId="{F93AEF75-0A7E-41E9-B168-379898672BC0}" type="presParOf" srcId="{3360B747-360A-40EF-ABE9-50C187CA3E3D}" destId="{E34A0BA6-5E54-42F1-A2DB-A12DCC934959}" srcOrd="1" destOrd="0" presId="urn:microsoft.com/office/officeart/2005/8/layout/orgChart1"/>
    <dgm:cxn modelId="{825A380D-4160-4D21-A696-DF394929E181}" type="presParOf" srcId="{DB520E89-353E-497D-84CB-066D78775F8F}" destId="{49065A5B-07BF-4160-AEFC-4A764A1E55E2}" srcOrd="1" destOrd="0" presId="urn:microsoft.com/office/officeart/2005/8/layout/orgChart1"/>
    <dgm:cxn modelId="{ACA7B5C5-8312-43E3-BBF1-9F677F9DF5A9}" type="presParOf" srcId="{DB520E89-353E-497D-84CB-066D78775F8F}" destId="{756FAF39-CF6E-4A45-AD79-FBA8B93B314B}" srcOrd="2" destOrd="0" presId="urn:microsoft.com/office/officeart/2005/8/layout/orgChart1"/>
    <dgm:cxn modelId="{9C401800-44F6-4CE3-9D72-D39957750727}" type="presParOf" srcId="{22256932-7EED-46FB-A482-034930B55388}" destId="{9D57B672-EE44-4198-B87A-CC1860A7EA04}" srcOrd="4" destOrd="0" presId="urn:microsoft.com/office/officeart/2005/8/layout/orgChart1"/>
    <dgm:cxn modelId="{9EEFCC30-3168-44B9-BD7F-0C069DBCAABD}" type="presParOf" srcId="{22256932-7EED-46FB-A482-034930B55388}" destId="{DD2B16B6-E842-4C3D-B623-B8DFCF3B91F6}" srcOrd="5" destOrd="0" presId="urn:microsoft.com/office/officeart/2005/8/layout/orgChart1"/>
    <dgm:cxn modelId="{B818A095-C52C-4272-BD44-B048C88C693D}" type="presParOf" srcId="{DD2B16B6-E842-4C3D-B623-B8DFCF3B91F6}" destId="{9CD579A9-628E-4D5D-B982-FA22B622679E}" srcOrd="0" destOrd="0" presId="urn:microsoft.com/office/officeart/2005/8/layout/orgChart1"/>
    <dgm:cxn modelId="{CE0613F4-ECA0-42CA-A5FF-27BB5EC5A851}" type="presParOf" srcId="{9CD579A9-628E-4D5D-B982-FA22B622679E}" destId="{EC3D9679-AE4E-4082-92B1-DCAFC97076FB}" srcOrd="0" destOrd="0" presId="urn:microsoft.com/office/officeart/2005/8/layout/orgChart1"/>
    <dgm:cxn modelId="{8E123372-1D00-477B-80EF-81542DCE4676}" type="presParOf" srcId="{9CD579A9-628E-4D5D-B982-FA22B622679E}" destId="{D81FC4FD-51F2-4A13-A8D3-964525B0BE2A}" srcOrd="1" destOrd="0" presId="urn:microsoft.com/office/officeart/2005/8/layout/orgChart1"/>
    <dgm:cxn modelId="{ED9D8049-5759-4F52-A388-6CAEC9CA036A}" type="presParOf" srcId="{DD2B16B6-E842-4C3D-B623-B8DFCF3B91F6}" destId="{EF0DC2A7-02E5-48BE-87CC-9D2AC4D3CD86}" srcOrd="1" destOrd="0" presId="urn:microsoft.com/office/officeart/2005/8/layout/orgChart1"/>
    <dgm:cxn modelId="{90013720-89B5-44A6-A08B-912243040163}" type="presParOf" srcId="{DD2B16B6-E842-4C3D-B623-B8DFCF3B91F6}" destId="{E9740550-6B6F-4BB2-A8E4-38D9F86E1DBF}" srcOrd="2" destOrd="0" presId="urn:microsoft.com/office/officeart/2005/8/layout/orgChart1"/>
    <dgm:cxn modelId="{63E3702E-FB80-444D-906D-7E3A18367CE3}" type="presParOf" srcId="{F5F65003-B031-4BC9-AAC8-836592922F5A}" destId="{22D95AF4-0921-48E2-8010-E6B5E608416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C2C8E6-EAB0-40F9-A0F7-4AED097536F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E7FE14B7-8629-4889-A7CC-92F5D6F24C0B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Контурная                     вышивка</a:t>
          </a:r>
          <a:endParaRPr lang="ru-RU" smtClean="0"/>
        </a:p>
      </dgm:t>
    </dgm:pt>
    <dgm:pt modelId="{D07D2A14-493A-485C-8204-9E88F13C2DC0}" type="parTrans" cxnId="{313C5F4A-D9AD-490C-B2B0-FAA80CA10CFC}">
      <dgm:prSet/>
      <dgm:spPr/>
      <dgm:t>
        <a:bodyPr/>
        <a:lstStyle/>
        <a:p>
          <a:endParaRPr lang="ru-RU"/>
        </a:p>
      </dgm:t>
    </dgm:pt>
    <dgm:pt modelId="{F784C85C-F9F3-4069-BE10-4B1CF60E89C6}" type="sibTrans" cxnId="{313C5F4A-D9AD-490C-B2B0-FAA80CA10CFC}">
      <dgm:prSet/>
      <dgm:spPr/>
      <dgm:t>
        <a:bodyPr/>
        <a:lstStyle/>
        <a:p>
          <a:endParaRPr lang="ru-RU"/>
        </a:p>
      </dgm:t>
    </dgm:pt>
    <dgm:pt modelId="{B8144E65-62C2-495F-BF5A-BE8F8CE14E2B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Шов              вприкреп</a:t>
          </a:r>
          <a:endParaRPr lang="ru-RU" smtClean="0"/>
        </a:p>
      </dgm:t>
    </dgm:pt>
    <dgm:pt modelId="{248F7383-129E-4C90-832A-DFE2979B4037}" type="parTrans" cxnId="{59CDE7BF-27BB-4A5C-B123-237EF5A7AC4D}">
      <dgm:prSet/>
      <dgm:spPr/>
      <dgm:t>
        <a:bodyPr/>
        <a:lstStyle/>
        <a:p>
          <a:endParaRPr lang="ru-RU"/>
        </a:p>
      </dgm:t>
    </dgm:pt>
    <dgm:pt modelId="{C40A1499-0CA8-4530-AE82-FA19450E889A}" type="sibTrans" cxnId="{59CDE7BF-27BB-4A5C-B123-237EF5A7AC4D}">
      <dgm:prSet/>
      <dgm:spPr/>
      <dgm:t>
        <a:bodyPr/>
        <a:lstStyle/>
        <a:p>
          <a:endParaRPr lang="ru-RU"/>
        </a:p>
      </dgm:t>
    </dgm:pt>
    <dgm:pt modelId="{56B4A9DC-E92D-40E4-92F7-D0464CFE3F5F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Шов              тамбурный</a:t>
          </a:r>
          <a:endParaRPr lang="ru-RU" smtClean="0"/>
        </a:p>
      </dgm:t>
    </dgm:pt>
    <dgm:pt modelId="{E77EB631-272E-42FD-9FFB-968CC17A3E43}" type="parTrans" cxnId="{D58DAE5A-B90D-413E-A4A9-0835884ED40E}">
      <dgm:prSet/>
      <dgm:spPr/>
      <dgm:t>
        <a:bodyPr/>
        <a:lstStyle/>
        <a:p>
          <a:endParaRPr lang="ru-RU"/>
        </a:p>
      </dgm:t>
    </dgm:pt>
    <dgm:pt modelId="{AAE29987-B308-45EC-81EC-7EDB127B03DD}" type="sibTrans" cxnId="{D58DAE5A-B90D-413E-A4A9-0835884ED40E}">
      <dgm:prSet/>
      <dgm:spPr/>
      <dgm:t>
        <a:bodyPr/>
        <a:lstStyle/>
        <a:p>
          <a:endParaRPr lang="ru-RU"/>
        </a:p>
      </dgm:t>
    </dgm:pt>
    <dgm:pt modelId="{9B23F80B-9124-44E5-95D4-AFC4024A469F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Шов             стебельчатый</a:t>
          </a:r>
          <a:endParaRPr lang="ru-RU" smtClean="0"/>
        </a:p>
      </dgm:t>
    </dgm:pt>
    <dgm:pt modelId="{9245BA4F-65D5-467F-80E4-0779B738ADB1}" type="parTrans" cxnId="{933678F8-53C0-4D8A-BE62-4E956EDC8C9F}">
      <dgm:prSet/>
      <dgm:spPr/>
      <dgm:t>
        <a:bodyPr/>
        <a:lstStyle/>
        <a:p>
          <a:endParaRPr lang="ru-RU"/>
        </a:p>
      </dgm:t>
    </dgm:pt>
    <dgm:pt modelId="{27D4C667-4D42-4717-B5B6-66E56F2CE9A9}" type="sibTrans" cxnId="{933678F8-53C0-4D8A-BE62-4E956EDC8C9F}">
      <dgm:prSet/>
      <dgm:spPr/>
      <dgm:t>
        <a:bodyPr/>
        <a:lstStyle/>
        <a:p>
          <a:endParaRPr lang="ru-RU"/>
        </a:p>
      </dgm:t>
    </dgm:pt>
    <dgm:pt modelId="{2BD039CF-FCB8-410A-96B6-6890FC0EA7EE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Рококо</a:t>
          </a:r>
          <a:endParaRPr lang="ru-RU" smtClean="0"/>
        </a:p>
      </dgm:t>
    </dgm:pt>
    <dgm:pt modelId="{751499A3-34AA-41D1-8A90-11E05A762FBE}" type="parTrans" cxnId="{52818B04-B0A3-43B0-A29E-C1F3AEFEA96E}">
      <dgm:prSet/>
      <dgm:spPr/>
      <dgm:t>
        <a:bodyPr/>
        <a:lstStyle/>
        <a:p>
          <a:endParaRPr lang="ru-RU"/>
        </a:p>
      </dgm:t>
    </dgm:pt>
    <dgm:pt modelId="{6315A540-C87F-4894-B8DE-22A5DC27D9C8}" type="sibTrans" cxnId="{52818B04-B0A3-43B0-A29E-C1F3AEFEA96E}">
      <dgm:prSet/>
      <dgm:spPr/>
      <dgm:t>
        <a:bodyPr/>
        <a:lstStyle/>
        <a:p>
          <a:endParaRPr lang="ru-RU"/>
        </a:p>
      </dgm:t>
    </dgm:pt>
    <dgm:pt modelId="{A5E437E8-236A-4EC2-B149-8B4B5A817747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Шов       узелки</a:t>
          </a:r>
          <a:endParaRPr lang="ru-RU" smtClean="0"/>
        </a:p>
      </dgm:t>
    </dgm:pt>
    <dgm:pt modelId="{15D30495-B092-4D7B-9E12-12EA4CB0E6BC}" type="parTrans" cxnId="{27104847-3667-4875-BCB2-BC9A05BB8FC7}">
      <dgm:prSet/>
      <dgm:spPr/>
      <dgm:t>
        <a:bodyPr/>
        <a:lstStyle/>
        <a:p>
          <a:endParaRPr lang="ru-RU"/>
        </a:p>
      </dgm:t>
    </dgm:pt>
    <dgm:pt modelId="{FB65D378-6B92-444B-BAED-6145A750CF1E}" type="sibTrans" cxnId="{27104847-3667-4875-BCB2-BC9A05BB8FC7}">
      <dgm:prSet/>
      <dgm:spPr/>
      <dgm:t>
        <a:bodyPr/>
        <a:lstStyle/>
        <a:p>
          <a:endParaRPr lang="ru-RU"/>
        </a:p>
      </dgm:t>
    </dgm:pt>
    <dgm:pt modelId="{B125BF10-901B-4C91-AFAE-7F6F73F20FA6}" type="pres">
      <dgm:prSet presAssocID="{1DC2C8E6-EAB0-40F9-A0F7-4AED097536F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28ED1B8-2457-4D8F-AD41-5D8881DBC7BF}" type="pres">
      <dgm:prSet presAssocID="{E7FE14B7-8629-4889-A7CC-92F5D6F24C0B}" presName="hierRoot1" presStyleCnt="0">
        <dgm:presLayoutVars>
          <dgm:hierBranch val="r"/>
        </dgm:presLayoutVars>
      </dgm:prSet>
      <dgm:spPr/>
    </dgm:pt>
    <dgm:pt modelId="{7EE0651D-B067-44FC-A9AE-8AFA5A95ABB8}" type="pres">
      <dgm:prSet presAssocID="{E7FE14B7-8629-4889-A7CC-92F5D6F24C0B}" presName="rootComposite1" presStyleCnt="0"/>
      <dgm:spPr/>
    </dgm:pt>
    <dgm:pt modelId="{45766EEC-C7E9-4E67-A2A6-657515326D19}" type="pres">
      <dgm:prSet presAssocID="{E7FE14B7-8629-4889-A7CC-92F5D6F24C0B}" presName="rootText1" presStyleLbl="node0" presStyleIdx="0" presStyleCnt="1" custScaleX="4705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A9182E-6F64-406D-B193-8570D5BC6682}" type="pres">
      <dgm:prSet presAssocID="{E7FE14B7-8629-4889-A7CC-92F5D6F24C0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8CB1618-D8E7-4BDB-ACAA-663D9E3FE8BA}" type="pres">
      <dgm:prSet presAssocID="{E7FE14B7-8629-4889-A7CC-92F5D6F24C0B}" presName="hierChild2" presStyleCnt="0"/>
      <dgm:spPr/>
    </dgm:pt>
    <dgm:pt modelId="{E22EB6A7-C841-48F2-A2BC-494013529AE8}" type="pres">
      <dgm:prSet presAssocID="{248F7383-129E-4C90-832A-DFE2979B4037}" presName="Name50" presStyleLbl="parChTrans1D2" presStyleIdx="0" presStyleCnt="5"/>
      <dgm:spPr/>
      <dgm:t>
        <a:bodyPr/>
        <a:lstStyle/>
        <a:p>
          <a:endParaRPr lang="ru-RU"/>
        </a:p>
      </dgm:t>
    </dgm:pt>
    <dgm:pt modelId="{2FAB6463-D5CF-4B13-A24E-8B7C9500D40F}" type="pres">
      <dgm:prSet presAssocID="{B8144E65-62C2-495F-BF5A-BE8F8CE14E2B}" presName="hierRoot2" presStyleCnt="0">
        <dgm:presLayoutVars>
          <dgm:hierBranch/>
        </dgm:presLayoutVars>
      </dgm:prSet>
      <dgm:spPr/>
    </dgm:pt>
    <dgm:pt modelId="{93E173FC-6077-46FD-B2EB-CD1B5B44BF0E}" type="pres">
      <dgm:prSet presAssocID="{B8144E65-62C2-495F-BF5A-BE8F8CE14E2B}" presName="rootComposite" presStyleCnt="0"/>
      <dgm:spPr/>
    </dgm:pt>
    <dgm:pt modelId="{D456DBA3-081B-4F73-99CE-B1F070257123}" type="pres">
      <dgm:prSet presAssocID="{B8144E65-62C2-495F-BF5A-BE8F8CE14E2B}" presName="rootText" presStyleLbl="node2" presStyleIdx="0" presStyleCnt="5" custScaleX="2141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EE9000-0F77-4610-A6F8-00B35A0F9701}" type="pres">
      <dgm:prSet presAssocID="{B8144E65-62C2-495F-BF5A-BE8F8CE14E2B}" presName="rootConnector" presStyleLbl="node2" presStyleIdx="0" presStyleCnt="5"/>
      <dgm:spPr/>
      <dgm:t>
        <a:bodyPr/>
        <a:lstStyle/>
        <a:p>
          <a:endParaRPr lang="ru-RU"/>
        </a:p>
      </dgm:t>
    </dgm:pt>
    <dgm:pt modelId="{B3C708C0-146A-4EE6-9C99-276DF4229766}" type="pres">
      <dgm:prSet presAssocID="{B8144E65-62C2-495F-BF5A-BE8F8CE14E2B}" presName="hierChild4" presStyleCnt="0"/>
      <dgm:spPr/>
    </dgm:pt>
    <dgm:pt modelId="{921AC535-691C-4759-872C-20A92894AB39}" type="pres">
      <dgm:prSet presAssocID="{B8144E65-62C2-495F-BF5A-BE8F8CE14E2B}" presName="hierChild5" presStyleCnt="0"/>
      <dgm:spPr/>
    </dgm:pt>
    <dgm:pt modelId="{F2212939-C260-4479-95E7-3BB6642DB339}" type="pres">
      <dgm:prSet presAssocID="{E77EB631-272E-42FD-9FFB-968CC17A3E43}" presName="Name50" presStyleLbl="parChTrans1D2" presStyleIdx="1" presStyleCnt="5"/>
      <dgm:spPr/>
      <dgm:t>
        <a:bodyPr/>
        <a:lstStyle/>
        <a:p>
          <a:endParaRPr lang="ru-RU"/>
        </a:p>
      </dgm:t>
    </dgm:pt>
    <dgm:pt modelId="{01337BF8-0612-4949-9CCA-02346733B2A3}" type="pres">
      <dgm:prSet presAssocID="{56B4A9DC-E92D-40E4-92F7-D0464CFE3F5F}" presName="hierRoot2" presStyleCnt="0">
        <dgm:presLayoutVars>
          <dgm:hierBranch/>
        </dgm:presLayoutVars>
      </dgm:prSet>
      <dgm:spPr/>
    </dgm:pt>
    <dgm:pt modelId="{DB256AAE-2E01-4D87-8A44-4B6A87834B09}" type="pres">
      <dgm:prSet presAssocID="{56B4A9DC-E92D-40E4-92F7-D0464CFE3F5F}" presName="rootComposite" presStyleCnt="0"/>
      <dgm:spPr/>
    </dgm:pt>
    <dgm:pt modelId="{5ECC5D9A-6212-4504-AF36-C3E8B6E36F24}" type="pres">
      <dgm:prSet presAssocID="{56B4A9DC-E92D-40E4-92F7-D0464CFE3F5F}" presName="rootText" presStyleLbl="node2" presStyleIdx="1" presStyleCnt="5" custScaleX="2479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25B518-A083-4ECC-8C31-A79B21DCCC80}" type="pres">
      <dgm:prSet presAssocID="{56B4A9DC-E92D-40E4-92F7-D0464CFE3F5F}" presName="rootConnector" presStyleLbl="node2" presStyleIdx="1" presStyleCnt="5"/>
      <dgm:spPr/>
      <dgm:t>
        <a:bodyPr/>
        <a:lstStyle/>
        <a:p>
          <a:endParaRPr lang="ru-RU"/>
        </a:p>
      </dgm:t>
    </dgm:pt>
    <dgm:pt modelId="{04A99BF6-F12B-45F1-8A51-A582D626CF66}" type="pres">
      <dgm:prSet presAssocID="{56B4A9DC-E92D-40E4-92F7-D0464CFE3F5F}" presName="hierChild4" presStyleCnt="0"/>
      <dgm:spPr/>
    </dgm:pt>
    <dgm:pt modelId="{DCC08F5C-295F-4AED-9CBE-C6ED78CF9AD2}" type="pres">
      <dgm:prSet presAssocID="{56B4A9DC-E92D-40E4-92F7-D0464CFE3F5F}" presName="hierChild5" presStyleCnt="0"/>
      <dgm:spPr/>
    </dgm:pt>
    <dgm:pt modelId="{1072035A-D209-4706-A919-23F8086DF0A0}" type="pres">
      <dgm:prSet presAssocID="{9245BA4F-65D5-467F-80E4-0779B738ADB1}" presName="Name50" presStyleLbl="parChTrans1D2" presStyleIdx="2" presStyleCnt="5"/>
      <dgm:spPr/>
      <dgm:t>
        <a:bodyPr/>
        <a:lstStyle/>
        <a:p>
          <a:endParaRPr lang="ru-RU"/>
        </a:p>
      </dgm:t>
    </dgm:pt>
    <dgm:pt modelId="{D3761E36-4245-4BF4-AC13-DDF7952B0642}" type="pres">
      <dgm:prSet presAssocID="{9B23F80B-9124-44E5-95D4-AFC4024A469F}" presName="hierRoot2" presStyleCnt="0">
        <dgm:presLayoutVars>
          <dgm:hierBranch/>
        </dgm:presLayoutVars>
      </dgm:prSet>
      <dgm:spPr/>
    </dgm:pt>
    <dgm:pt modelId="{1A75FC04-D679-49B8-AB92-ECDC221CC513}" type="pres">
      <dgm:prSet presAssocID="{9B23F80B-9124-44E5-95D4-AFC4024A469F}" presName="rootComposite" presStyleCnt="0"/>
      <dgm:spPr/>
    </dgm:pt>
    <dgm:pt modelId="{81A5EEFD-95DC-4FEE-8B4C-A31693536093}" type="pres">
      <dgm:prSet presAssocID="{9B23F80B-9124-44E5-95D4-AFC4024A469F}" presName="rootText" presStyleLbl="node2" presStyleIdx="2" presStyleCnt="5" custScaleX="3155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81C50D-D32C-4DFF-9649-387715CEF270}" type="pres">
      <dgm:prSet presAssocID="{9B23F80B-9124-44E5-95D4-AFC4024A469F}" presName="rootConnector" presStyleLbl="node2" presStyleIdx="2" presStyleCnt="5"/>
      <dgm:spPr/>
      <dgm:t>
        <a:bodyPr/>
        <a:lstStyle/>
        <a:p>
          <a:endParaRPr lang="ru-RU"/>
        </a:p>
      </dgm:t>
    </dgm:pt>
    <dgm:pt modelId="{221A04DD-3113-4975-A662-87587A065A72}" type="pres">
      <dgm:prSet presAssocID="{9B23F80B-9124-44E5-95D4-AFC4024A469F}" presName="hierChild4" presStyleCnt="0"/>
      <dgm:spPr/>
    </dgm:pt>
    <dgm:pt modelId="{CCB0D5E6-BC1F-48CD-AB21-5ADE54EAA98D}" type="pres">
      <dgm:prSet presAssocID="{9B23F80B-9124-44E5-95D4-AFC4024A469F}" presName="hierChild5" presStyleCnt="0"/>
      <dgm:spPr/>
    </dgm:pt>
    <dgm:pt modelId="{C5561909-4F93-4A72-8511-8C9DDC3945E3}" type="pres">
      <dgm:prSet presAssocID="{751499A3-34AA-41D1-8A90-11E05A762FBE}" presName="Name50" presStyleLbl="parChTrans1D2" presStyleIdx="3" presStyleCnt="5"/>
      <dgm:spPr/>
      <dgm:t>
        <a:bodyPr/>
        <a:lstStyle/>
        <a:p>
          <a:endParaRPr lang="ru-RU"/>
        </a:p>
      </dgm:t>
    </dgm:pt>
    <dgm:pt modelId="{5C3A3194-9FB7-4BF5-BA5D-7DE7722521C7}" type="pres">
      <dgm:prSet presAssocID="{2BD039CF-FCB8-410A-96B6-6890FC0EA7EE}" presName="hierRoot2" presStyleCnt="0">
        <dgm:presLayoutVars>
          <dgm:hierBranch/>
        </dgm:presLayoutVars>
      </dgm:prSet>
      <dgm:spPr/>
    </dgm:pt>
    <dgm:pt modelId="{44015330-BE58-4B73-8123-32BCB91945A0}" type="pres">
      <dgm:prSet presAssocID="{2BD039CF-FCB8-410A-96B6-6890FC0EA7EE}" presName="rootComposite" presStyleCnt="0"/>
      <dgm:spPr/>
    </dgm:pt>
    <dgm:pt modelId="{E5508F90-F0B1-40B8-8D88-2A90C3EA75BA}" type="pres">
      <dgm:prSet presAssocID="{2BD039CF-FCB8-410A-96B6-6890FC0EA7EE}" presName="rootText" presStyleLbl="node2" presStyleIdx="3" presStyleCnt="5" custScaleX="2160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087C33-A5E9-4F6F-A439-1BA8AAA05A1C}" type="pres">
      <dgm:prSet presAssocID="{2BD039CF-FCB8-410A-96B6-6890FC0EA7EE}" presName="rootConnector" presStyleLbl="node2" presStyleIdx="3" presStyleCnt="5"/>
      <dgm:spPr/>
      <dgm:t>
        <a:bodyPr/>
        <a:lstStyle/>
        <a:p>
          <a:endParaRPr lang="ru-RU"/>
        </a:p>
      </dgm:t>
    </dgm:pt>
    <dgm:pt modelId="{2077F042-3FA4-4E86-82D2-04CDDCC79BDA}" type="pres">
      <dgm:prSet presAssocID="{2BD039CF-FCB8-410A-96B6-6890FC0EA7EE}" presName="hierChild4" presStyleCnt="0"/>
      <dgm:spPr/>
    </dgm:pt>
    <dgm:pt modelId="{FECF118E-8DC6-4ADA-B9F0-91B8A1464811}" type="pres">
      <dgm:prSet presAssocID="{2BD039CF-FCB8-410A-96B6-6890FC0EA7EE}" presName="hierChild5" presStyleCnt="0"/>
      <dgm:spPr/>
    </dgm:pt>
    <dgm:pt modelId="{9D9AB0CB-E873-46C4-B9F8-7CFEE6CC2330}" type="pres">
      <dgm:prSet presAssocID="{15D30495-B092-4D7B-9E12-12EA4CB0E6BC}" presName="Name50" presStyleLbl="parChTrans1D2" presStyleIdx="4" presStyleCnt="5"/>
      <dgm:spPr/>
      <dgm:t>
        <a:bodyPr/>
        <a:lstStyle/>
        <a:p>
          <a:endParaRPr lang="ru-RU"/>
        </a:p>
      </dgm:t>
    </dgm:pt>
    <dgm:pt modelId="{31FBF33E-598E-47AD-B598-F207502DF0BC}" type="pres">
      <dgm:prSet presAssocID="{A5E437E8-236A-4EC2-B149-8B4B5A817747}" presName="hierRoot2" presStyleCnt="0">
        <dgm:presLayoutVars>
          <dgm:hierBranch/>
        </dgm:presLayoutVars>
      </dgm:prSet>
      <dgm:spPr/>
    </dgm:pt>
    <dgm:pt modelId="{DFEAD400-5792-4C85-9662-741FAE8202B1}" type="pres">
      <dgm:prSet presAssocID="{A5E437E8-236A-4EC2-B149-8B4B5A817747}" presName="rootComposite" presStyleCnt="0"/>
      <dgm:spPr/>
    </dgm:pt>
    <dgm:pt modelId="{D6595CAB-5488-4B59-86D4-F787F830FEB6}" type="pres">
      <dgm:prSet presAssocID="{A5E437E8-236A-4EC2-B149-8B4B5A817747}" presName="rootText" presStyleLbl="node2" presStyleIdx="4" presStyleCnt="5" custScaleX="1953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E0CAD7-7856-44C8-B02D-CEA7ADAB939A}" type="pres">
      <dgm:prSet presAssocID="{A5E437E8-236A-4EC2-B149-8B4B5A817747}" presName="rootConnector" presStyleLbl="node2" presStyleIdx="4" presStyleCnt="5"/>
      <dgm:spPr/>
      <dgm:t>
        <a:bodyPr/>
        <a:lstStyle/>
        <a:p>
          <a:endParaRPr lang="ru-RU"/>
        </a:p>
      </dgm:t>
    </dgm:pt>
    <dgm:pt modelId="{8BE3EBE3-25C4-4B52-A387-117459C7683F}" type="pres">
      <dgm:prSet presAssocID="{A5E437E8-236A-4EC2-B149-8B4B5A817747}" presName="hierChild4" presStyleCnt="0"/>
      <dgm:spPr/>
    </dgm:pt>
    <dgm:pt modelId="{1B4A3D32-3357-4C0B-80E7-90C1810AEFBF}" type="pres">
      <dgm:prSet presAssocID="{A5E437E8-236A-4EC2-B149-8B4B5A817747}" presName="hierChild5" presStyleCnt="0"/>
      <dgm:spPr/>
    </dgm:pt>
    <dgm:pt modelId="{F143A668-B5A5-4368-9FBF-258781CDCD17}" type="pres">
      <dgm:prSet presAssocID="{E7FE14B7-8629-4889-A7CC-92F5D6F24C0B}" presName="hierChild3" presStyleCnt="0"/>
      <dgm:spPr/>
    </dgm:pt>
  </dgm:ptLst>
  <dgm:cxnLst>
    <dgm:cxn modelId="{BC5035ED-6202-42F6-89D9-6713576592F3}" type="presOf" srcId="{56B4A9DC-E92D-40E4-92F7-D0464CFE3F5F}" destId="{E725B518-A083-4ECC-8C31-A79B21DCCC80}" srcOrd="1" destOrd="0" presId="urn:microsoft.com/office/officeart/2005/8/layout/orgChart1"/>
    <dgm:cxn modelId="{F3981FA1-9EDE-4B05-ABD1-23C2FBF026EB}" type="presOf" srcId="{A5E437E8-236A-4EC2-B149-8B4B5A817747}" destId="{81E0CAD7-7856-44C8-B02D-CEA7ADAB939A}" srcOrd="1" destOrd="0" presId="urn:microsoft.com/office/officeart/2005/8/layout/orgChart1"/>
    <dgm:cxn modelId="{6B270B5A-9BFE-4A45-BAA3-037152DDEAAB}" type="presOf" srcId="{1DC2C8E6-EAB0-40F9-A0F7-4AED097536FE}" destId="{B125BF10-901B-4C91-AFAE-7F6F73F20FA6}" srcOrd="0" destOrd="0" presId="urn:microsoft.com/office/officeart/2005/8/layout/orgChart1"/>
    <dgm:cxn modelId="{E0EE1646-7705-4688-B489-D795C8BCE061}" type="presOf" srcId="{E7FE14B7-8629-4889-A7CC-92F5D6F24C0B}" destId="{45766EEC-C7E9-4E67-A2A6-657515326D19}" srcOrd="0" destOrd="0" presId="urn:microsoft.com/office/officeart/2005/8/layout/orgChart1"/>
    <dgm:cxn modelId="{2AFB73E4-0CF0-45BD-B104-1D5B2FA54B7A}" type="presOf" srcId="{A5E437E8-236A-4EC2-B149-8B4B5A817747}" destId="{D6595CAB-5488-4B59-86D4-F787F830FEB6}" srcOrd="0" destOrd="0" presId="urn:microsoft.com/office/officeart/2005/8/layout/orgChart1"/>
    <dgm:cxn modelId="{BBB749BF-A05F-4343-B690-ABDB4804FB12}" type="presOf" srcId="{15D30495-B092-4D7B-9E12-12EA4CB0E6BC}" destId="{9D9AB0CB-E873-46C4-B9F8-7CFEE6CC2330}" srcOrd="0" destOrd="0" presId="urn:microsoft.com/office/officeart/2005/8/layout/orgChart1"/>
    <dgm:cxn modelId="{FFCADFCE-979F-4D5C-9B04-18B30BE9C9D1}" type="presOf" srcId="{2BD039CF-FCB8-410A-96B6-6890FC0EA7EE}" destId="{E5508F90-F0B1-40B8-8D88-2A90C3EA75BA}" srcOrd="0" destOrd="0" presId="urn:microsoft.com/office/officeart/2005/8/layout/orgChart1"/>
    <dgm:cxn modelId="{70C6DF86-C492-493B-B3E4-55008781BA9C}" type="presOf" srcId="{E7FE14B7-8629-4889-A7CC-92F5D6F24C0B}" destId="{7BA9182E-6F64-406D-B193-8570D5BC6682}" srcOrd="1" destOrd="0" presId="urn:microsoft.com/office/officeart/2005/8/layout/orgChart1"/>
    <dgm:cxn modelId="{313C5F4A-D9AD-490C-B2B0-FAA80CA10CFC}" srcId="{1DC2C8E6-EAB0-40F9-A0F7-4AED097536FE}" destId="{E7FE14B7-8629-4889-A7CC-92F5D6F24C0B}" srcOrd="0" destOrd="0" parTransId="{D07D2A14-493A-485C-8204-9E88F13C2DC0}" sibTransId="{F784C85C-F9F3-4069-BE10-4B1CF60E89C6}"/>
    <dgm:cxn modelId="{D0CA42B0-F6BF-4E1A-8880-0C76AAC6D311}" type="presOf" srcId="{248F7383-129E-4C90-832A-DFE2979B4037}" destId="{E22EB6A7-C841-48F2-A2BC-494013529AE8}" srcOrd="0" destOrd="0" presId="urn:microsoft.com/office/officeart/2005/8/layout/orgChart1"/>
    <dgm:cxn modelId="{E45CD90D-106B-404E-AAA4-1F9A458C57AA}" type="presOf" srcId="{2BD039CF-FCB8-410A-96B6-6890FC0EA7EE}" destId="{59087C33-A5E9-4F6F-A439-1BA8AAA05A1C}" srcOrd="1" destOrd="0" presId="urn:microsoft.com/office/officeart/2005/8/layout/orgChart1"/>
    <dgm:cxn modelId="{27104847-3667-4875-BCB2-BC9A05BB8FC7}" srcId="{E7FE14B7-8629-4889-A7CC-92F5D6F24C0B}" destId="{A5E437E8-236A-4EC2-B149-8B4B5A817747}" srcOrd="4" destOrd="0" parTransId="{15D30495-B092-4D7B-9E12-12EA4CB0E6BC}" sibTransId="{FB65D378-6B92-444B-BAED-6145A750CF1E}"/>
    <dgm:cxn modelId="{824ED5DD-6C29-4749-A69F-9451F25A25E7}" type="presOf" srcId="{9B23F80B-9124-44E5-95D4-AFC4024A469F}" destId="{D281C50D-D32C-4DFF-9649-387715CEF270}" srcOrd="1" destOrd="0" presId="urn:microsoft.com/office/officeart/2005/8/layout/orgChart1"/>
    <dgm:cxn modelId="{52818B04-B0A3-43B0-A29E-C1F3AEFEA96E}" srcId="{E7FE14B7-8629-4889-A7CC-92F5D6F24C0B}" destId="{2BD039CF-FCB8-410A-96B6-6890FC0EA7EE}" srcOrd="3" destOrd="0" parTransId="{751499A3-34AA-41D1-8A90-11E05A762FBE}" sibTransId="{6315A540-C87F-4894-B8DE-22A5DC27D9C8}"/>
    <dgm:cxn modelId="{7A1AA17D-01B8-4FF5-887F-C0E84A2B46C4}" type="presOf" srcId="{751499A3-34AA-41D1-8A90-11E05A762FBE}" destId="{C5561909-4F93-4A72-8511-8C9DDC3945E3}" srcOrd="0" destOrd="0" presId="urn:microsoft.com/office/officeart/2005/8/layout/orgChart1"/>
    <dgm:cxn modelId="{427C40AE-462F-4F5A-A63D-F15A917EEFEC}" type="presOf" srcId="{56B4A9DC-E92D-40E4-92F7-D0464CFE3F5F}" destId="{5ECC5D9A-6212-4504-AF36-C3E8B6E36F24}" srcOrd="0" destOrd="0" presId="urn:microsoft.com/office/officeart/2005/8/layout/orgChart1"/>
    <dgm:cxn modelId="{D58DAE5A-B90D-413E-A4A9-0835884ED40E}" srcId="{E7FE14B7-8629-4889-A7CC-92F5D6F24C0B}" destId="{56B4A9DC-E92D-40E4-92F7-D0464CFE3F5F}" srcOrd="1" destOrd="0" parTransId="{E77EB631-272E-42FD-9FFB-968CC17A3E43}" sibTransId="{AAE29987-B308-45EC-81EC-7EDB127B03DD}"/>
    <dgm:cxn modelId="{933678F8-53C0-4D8A-BE62-4E956EDC8C9F}" srcId="{E7FE14B7-8629-4889-A7CC-92F5D6F24C0B}" destId="{9B23F80B-9124-44E5-95D4-AFC4024A469F}" srcOrd="2" destOrd="0" parTransId="{9245BA4F-65D5-467F-80E4-0779B738ADB1}" sibTransId="{27D4C667-4D42-4717-B5B6-66E56F2CE9A9}"/>
    <dgm:cxn modelId="{33906E64-42A5-4553-9F08-D1540E9F95F8}" type="presOf" srcId="{9245BA4F-65D5-467F-80E4-0779B738ADB1}" destId="{1072035A-D209-4706-A919-23F8086DF0A0}" srcOrd="0" destOrd="0" presId="urn:microsoft.com/office/officeart/2005/8/layout/orgChart1"/>
    <dgm:cxn modelId="{803DABC8-CB29-4464-AB97-8A0AF1FBECB5}" type="presOf" srcId="{B8144E65-62C2-495F-BF5A-BE8F8CE14E2B}" destId="{CFEE9000-0F77-4610-A6F8-00B35A0F9701}" srcOrd="1" destOrd="0" presId="urn:microsoft.com/office/officeart/2005/8/layout/orgChart1"/>
    <dgm:cxn modelId="{A1288BA3-2389-42E2-AAD9-3C148537ED1A}" type="presOf" srcId="{9B23F80B-9124-44E5-95D4-AFC4024A469F}" destId="{81A5EEFD-95DC-4FEE-8B4C-A31693536093}" srcOrd="0" destOrd="0" presId="urn:microsoft.com/office/officeart/2005/8/layout/orgChart1"/>
    <dgm:cxn modelId="{AD7B2E17-5E17-4E41-AD1E-12827DC6E7D4}" type="presOf" srcId="{E77EB631-272E-42FD-9FFB-968CC17A3E43}" destId="{F2212939-C260-4479-95E7-3BB6642DB339}" srcOrd="0" destOrd="0" presId="urn:microsoft.com/office/officeart/2005/8/layout/orgChart1"/>
    <dgm:cxn modelId="{29F4B03B-3AE7-49E9-8791-086F150561B9}" type="presOf" srcId="{B8144E65-62C2-495F-BF5A-BE8F8CE14E2B}" destId="{D456DBA3-081B-4F73-99CE-B1F070257123}" srcOrd="0" destOrd="0" presId="urn:microsoft.com/office/officeart/2005/8/layout/orgChart1"/>
    <dgm:cxn modelId="{59CDE7BF-27BB-4A5C-B123-237EF5A7AC4D}" srcId="{E7FE14B7-8629-4889-A7CC-92F5D6F24C0B}" destId="{B8144E65-62C2-495F-BF5A-BE8F8CE14E2B}" srcOrd="0" destOrd="0" parTransId="{248F7383-129E-4C90-832A-DFE2979B4037}" sibTransId="{C40A1499-0CA8-4530-AE82-FA19450E889A}"/>
    <dgm:cxn modelId="{57C8F7C8-D00C-428B-B385-6BE8DF7C8855}" type="presParOf" srcId="{B125BF10-901B-4C91-AFAE-7F6F73F20FA6}" destId="{928ED1B8-2457-4D8F-AD41-5D8881DBC7BF}" srcOrd="0" destOrd="0" presId="urn:microsoft.com/office/officeart/2005/8/layout/orgChart1"/>
    <dgm:cxn modelId="{266577A6-7F8A-409F-AD54-C4E1D6948687}" type="presParOf" srcId="{928ED1B8-2457-4D8F-AD41-5D8881DBC7BF}" destId="{7EE0651D-B067-44FC-A9AE-8AFA5A95ABB8}" srcOrd="0" destOrd="0" presId="urn:microsoft.com/office/officeart/2005/8/layout/orgChart1"/>
    <dgm:cxn modelId="{5D7531E2-0CE1-4DA4-9E99-8C3C74BDF172}" type="presParOf" srcId="{7EE0651D-B067-44FC-A9AE-8AFA5A95ABB8}" destId="{45766EEC-C7E9-4E67-A2A6-657515326D19}" srcOrd="0" destOrd="0" presId="urn:microsoft.com/office/officeart/2005/8/layout/orgChart1"/>
    <dgm:cxn modelId="{9525C54D-E400-4DF6-88B4-CCC7D0FC8B20}" type="presParOf" srcId="{7EE0651D-B067-44FC-A9AE-8AFA5A95ABB8}" destId="{7BA9182E-6F64-406D-B193-8570D5BC6682}" srcOrd="1" destOrd="0" presId="urn:microsoft.com/office/officeart/2005/8/layout/orgChart1"/>
    <dgm:cxn modelId="{4B233FC4-59EF-4FC4-BB8B-5A57A20F1974}" type="presParOf" srcId="{928ED1B8-2457-4D8F-AD41-5D8881DBC7BF}" destId="{48CB1618-D8E7-4BDB-ACAA-663D9E3FE8BA}" srcOrd="1" destOrd="0" presId="urn:microsoft.com/office/officeart/2005/8/layout/orgChart1"/>
    <dgm:cxn modelId="{2381C15C-5D5F-4FB9-A951-3C5926A34D70}" type="presParOf" srcId="{48CB1618-D8E7-4BDB-ACAA-663D9E3FE8BA}" destId="{E22EB6A7-C841-48F2-A2BC-494013529AE8}" srcOrd="0" destOrd="0" presId="urn:microsoft.com/office/officeart/2005/8/layout/orgChart1"/>
    <dgm:cxn modelId="{30644BB5-2D96-4F13-BFEA-10EC2518136F}" type="presParOf" srcId="{48CB1618-D8E7-4BDB-ACAA-663D9E3FE8BA}" destId="{2FAB6463-D5CF-4B13-A24E-8B7C9500D40F}" srcOrd="1" destOrd="0" presId="urn:microsoft.com/office/officeart/2005/8/layout/orgChart1"/>
    <dgm:cxn modelId="{E9939D66-5D8E-4FCC-9978-516799DC396C}" type="presParOf" srcId="{2FAB6463-D5CF-4B13-A24E-8B7C9500D40F}" destId="{93E173FC-6077-46FD-B2EB-CD1B5B44BF0E}" srcOrd="0" destOrd="0" presId="urn:microsoft.com/office/officeart/2005/8/layout/orgChart1"/>
    <dgm:cxn modelId="{277569FC-F139-46CF-B46F-87D83FDCB48A}" type="presParOf" srcId="{93E173FC-6077-46FD-B2EB-CD1B5B44BF0E}" destId="{D456DBA3-081B-4F73-99CE-B1F070257123}" srcOrd="0" destOrd="0" presId="urn:microsoft.com/office/officeart/2005/8/layout/orgChart1"/>
    <dgm:cxn modelId="{D4247EAB-378B-4226-A875-EC5DE8F8CAB9}" type="presParOf" srcId="{93E173FC-6077-46FD-B2EB-CD1B5B44BF0E}" destId="{CFEE9000-0F77-4610-A6F8-00B35A0F9701}" srcOrd="1" destOrd="0" presId="urn:microsoft.com/office/officeart/2005/8/layout/orgChart1"/>
    <dgm:cxn modelId="{2D69BE30-56C1-46AF-A723-7B73B788E38E}" type="presParOf" srcId="{2FAB6463-D5CF-4B13-A24E-8B7C9500D40F}" destId="{B3C708C0-146A-4EE6-9C99-276DF4229766}" srcOrd="1" destOrd="0" presId="urn:microsoft.com/office/officeart/2005/8/layout/orgChart1"/>
    <dgm:cxn modelId="{9CB586C3-B540-43FC-9597-F1C79E1C447B}" type="presParOf" srcId="{2FAB6463-D5CF-4B13-A24E-8B7C9500D40F}" destId="{921AC535-691C-4759-872C-20A92894AB39}" srcOrd="2" destOrd="0" presId="urn:microsoft.com/office/officeart/2005/8/layout/orgChart1"/>
    <dgm:cxn modelId="{3F0BCF92-89A2-45AF-9516-32330B143A52}" type="presParOf" srcId="{48CB1618-D8E7-4BDB-ACAA-663D9E3FE8BA}" destId="{F2212939-C260-4479-95E7-3BB6642DB339}" srcOrd="2" destOrd="0" presId="urn:microsoft.com/office/officeart/2005/8/layout/orgChart1"/>
    <dgm:cxn modelId="{AE86DDAF-6406-4E35-B7B1-1824B86FD139}" type="presParOf" srcId="{48CB1618-D8E7-4BDB-ACAA-663D9E3FE8BA}" destId="{01337BF8-0612-4949-9CCA-02346733B2A3}" srcOrd="3" destOrd="0" presId="urn:microsoft.com/office/officeart/2005/8/layout/orgChart1"/>
    <dgm:cxn modelId="{56FF47E3-6343-4C6D-96B4-B85D97336C7E}" type="presParOf" srcId="{01337BF8-0612-4949-9CCA-02346733B2A3}" destId="{DB256AAE-2E01-4D87-8A44-4B6A87834B09}" srcOrd="0" destOrd="0" presId="urn:microsoft.com/office/officeart/2005/8/layout/orgChart1"/>
    <dgm:cxn modelId="{15225EBC-B8FC-47A5-A96E-F8FFB3942A04}" type="presParOf" srcId="{DB256AAE-2E01-4D87-8A44-4B6A87834B09}" destId="{5ECC5D9A-6212-4504-AF36-C3E8B6E36F24}" srcOrd="0" destOrd="0" presId="urn:microsoft.com/office/officeart/2005/8/layout/orgChart1"/>
    <dgm:cxn modelId="{186BBBC4-26B4-4DC9-846E-F97FC7CC6E66}" type="presParOf" srcId="{DB256AAE-2E01-4D87-8A44-4B6A87834B09}" destId="{E725B518-A083-4ECC-8C31-A79B21DCCC80}" srcOrd="1" destOrd="0" presId="urn:microsoft.com/office/officeart/2005/8/layout/orgChart1"/>
    <dgm:cxn modelId="{2370DC5E-1078-4ED7-A7A3-CB0289A1B5A8}" type="presParOf" srcId="{01337BF8-0612-4949-9CCA-02346733B2A3}" destId="{04A99BF6-F12B-45F1-8A51-A582D626CF66}" srcOrd="1" destOrd="0" presId="urn:microsoft.com/office/officeart/2005/8/layout/orgChart1"/>
    <dgm:cxn modelId="{D18D6C64-77FD-4B6C-BF28-31671288116D}" type="presParOf" srcId="{01337BF8-0612-4949-9CCA-02346733B2A3}" destId="{DCC08F5C-295F-4AED-9CBE-C6ED78CF9AD2}" srcOrd="2" destOrd="0" presId="urn:microsoft.com/office/officeart/2005/8/layout/orgChart1"/>
    <dgm:cxn modelId="{5F95B67F-DC08-4ECA-99CD-BF8173BC6DFE}" type="presParOf" srcId="{48CB1618-D8E7-4BDB-ACAA-663D9E3FE8BA}" destId="{1072035A-D209-4706-A919-23F8086DF0A0}" srcOrd="4" destOrd="0" presId="urn:microsoft.com/office/officeart/2005/8/layout/orgChart1"/>
    <dgm:cxn modelId="{3A1AF54E-5B1A-4B72-8163-3EE60E7F5406}" type="presParOf" srcId="{48CB1618-D8E7-4BDB-ACAA-663D9E3FE8BA}" destId="{D3761E36-4245-4BF4-AC13-DDF7952B0642}" srcOrd="5" destOrd="0" presId="urn:microsoft.com/office/officeart/2005/8/layout/orgChart1"/>
    <dgm:cxn modelId="{518BEFEC-6296-4341-A262-258AEA561262}" type="presParOf" srcId="{D3761E36-4245-4BF4-AC13-DDF7952B0642}" destId="{1A75FC04-D679-49B8-AB92-ECDC221CC513}" srcOrd="0" destOrd="0" presId="urn:microsoft.com/office/officeart/2005/8/layout/orgChart1"/>
    <dgm:cxn modelId="{C4417431-C2CC-42AA-8FD9-AE31951E5A55}" type="presParOf" srcId="{1A75FC04-D679-49B8-AB92-ECDC221CC513}" destId="{81A5EEFD-95DC-4FEE-8B4C-A31693536093}" srcOrd="0" destOrd="0" presId="urn:microsoft.com/office/officeart/2005/8/layout/orgChart1"/>
    <dgm:cxn modelId="{2CC7C6BC-2A27-459B-8272-C34503E2817D}" type="presParOf" srcId="{1A75FC04-D679-49B8-AB92-ECDC221CC513}" destId="{D281C50D-D32C-4DFF-9649-387715CEF270}" srcOrd="1" destOrd="0" presId="urn:microsoft.com/office/officeart/2005/8/layout/orgChart1"/>
    <dgm:cxn modelId="{CD5B8F3B-ECCD-4692-9C23-A7D4879B499D}" type="presParOf" srcId="{D3761E36-4245-4BF4-AC13-DDF7952B0642}" destId="{221A04DD-3113-4975-A662-87587A065A72}" srcOrd="1" destOrd="0" presId="urn:microsoft.com/office/officeart/2005/8/layout/orgChart1"/>
    <dgm:cxn modelId="{F69257C6-43CD-4FE4-A523-ABB711492AB7}" type="presParOf" srcId="{D3761E36-4245-4BF4-AC13-DDF7952B0642}" destId="{CCB0D5E6-BC1F-48CD-AB21-5ADE54EAA98D}" srcOrd="2" destOrd="0" presId="urn:microsoft.com/office/officeart/2005/8/layout/orgChart1"/>
    <dgm:cxn modelId="{D7F13351-2536-490C-8BB4-597CDD042C28}" type="presParOf" srcId="{48CB1618-D8E7-4BDB-ACAA-663D9E3FE8BA}" destId="{C5561909-4F93-4A72-8511-8C9DDC3945E3}" srcOrd="6" destOrd="0" presId="urn:microsoft.com/office/officeart/2005/8/layout/orgChart1"/>
    <dgm:cxn modelId="{317AA17A-C493-4D87-A06D-A863A5635724}" type="presParOf" srcId="{48CB1618-D8E7-4BDB-ACAA-663D9E3FE8BA}" destId="{5C3A3194-9FB7-4BF5-BA5D-7DE7722521C7}" srcOrd="7" destOrd="0" presId="urn:microsoft.com/office/officeart/2005/8/layout/orgChart1"/>
    <dgm:cxn modelId="{9E2EC303-658E-4499-9CD2-EF4208476812}" type="presParOf" srcId="{5C3A3194-9FB7-4BF5-BA5D-7DE7722521C7}" destId="{44015330-BE58-4B73-8123-32BCB91945A0}" srcOrd="0" destOrd="0" presId="urn:microsoft.com/office/officeart/2005/8/layout/orgChart1"/>
    <dgm:cxn modelId="{C9C0192D-BF1A-488F-AEF0-576C8F792598}" type="presParOf" srcId="{44015330-BE58-4B73-8123-32BCB91945A0}" destId="{E5508F90-F0B1-40B8-8D88-2A90C3EA75BA}" srcOrd="0" destOrd="0" presId="urn:microsoft.com/office/officeart/2005/8/layout/orgChart1"/>
    <dgm:cxn modelId="{36B14D8C-6913-4D95-90CD-D01015EE0731}" type="presParOf" srcId="{44015330-BE58-4B73-8123-32BCB91945A0}" destId="{59087C33-A5E9-4F6F-A439-1BA8AAA05A1C}" srcOrd="1" destOrd="0" presId="urn:microsoft.com/office/officeart/2005/8/layout/orgChart1"/>
    <dgm:cxn modelId="{DF8502F2-7CCD-4C66-92EE-ACB5A56DC086}" type="presParOf" srcId="{5C3A3194-9FB7-4BF5-BA5D-7DE7722521C7}" destId="{2077F042-3FA4-4E86-82D2-04CDDCC79BDA}" srcOrd="1" destOrd="0" presId="urn:microsoft.com/office/officeart/2005/8/layout/orgChart1"/>
    <dgm:cxn modelId="{BA62948E-3C07-4396-89CA-29FE4677BA70}" type="presParOf" srcId="{5C3A3194-9FB7-4BF5-BA5D-7DE7722521C7}" destId="{FECF118E-8DC6-4ADA-B9F0-91B8A1464811}" srcOrd="2" destOrd="0" presId="urn:microsoft.com/office/officeart/2005/8/layout/orgChart1"/>
    <dgm:cxn modelId="{7C675A97-91F1-495F-855A-412BE0E052BF}" type="presParOf" srcId="{48CB1618-D8E7-4BDB-ACAA-663D9E3FE8BA}" destId="{9D9AB0CB-E873-46C4-B9F8-7CFEE6CC2330}" srcOrd="8" destOrd="0" presId="urn:microsoft.com/office/officeart/2005/8/layout/orgChart1"/>
    <dgm:cxn modelId="{A97AF554-1AE9-4F0C-BBE4-638E1DC917B1}" type="presParOf" srcId="{48CB1618-D8E7-4BDB-ACAA-663D9E3FE8BA}" destId="{31FBF33E-598E-47AD-B598-F207502DF0BC}" srcOrd="9" destOrd="0" presId="urn:microsoft.com/office/officeart/2005/8/layout/orgChart1"/>
    <dgm:cxn modelId="{CCCEC0E0-A8FC-4DE2-835A-30BAA3D96338}" type="presParOf" srcId="{31FBF33E-598E-47AD-B598-F207502DF0BC}" destId="{DFEAD400-5792-4C85-9662-741FAE8202B1}" srcOrd="0" destOrd="0" presId="urn:microsoft.com/office/officeart/2005/8/layout/orgChart1"/>
    <dgm:cxn modelId="{8857FE6A-6ADC-47C2-9B11-E5EE5F3A1F17}" type="presParOf" srcId="{DFEAD400-5792-4C85-9662-741FAE8202B1}" destId="{D6595CAB-5488-4B59-86D4-F787F830FEB6}" srcOrd="0" destOrd="0" presId="urn:microsoft.com/office/officeart/2005/8/layout/orgChart1"/>
    <dgm:cxn modelId="{FCD6476C-37FF-4327-A598-42730395DF26}" type="presParOf" srcId="{DFEAD400-5792-4C85-9662-741FAE8202B1}" destId="{81E0CAD7-7856-44C8-B02D-CEA7ADAB939A}" srcOrd="1" destOrd="0" presId="urn:microsoft.com/office/officeart/2005/8/layout/orgChart1"/>
    <dgm:cxn modelId="{1604A962-94C5-4B8E-824A-B54CDE1D1CDA}" type="presParOf" srcId="{31FBF33E-598E-47AD-B598-F207502DF0BC}" destId="{8BE3EBE3-25C4-4B52-A387-117459C7683F}" srcOrd="1" destOrd="0" presId="urn:microsoft.com/office/officeart/2005/8/layout/orgChart1"/>
    <dgm:cxn modelId="{46C0BDD8-3A72-48B5-A4E2-E64E46BC88A9}" type="presParOf" srcId="{31FBF33E-598E-47AD-B598-F207502DF0BC}" destId="{1B4A3D32-3357-4C0B-80E7-90C1810AEFBF}" srcOrd="2" destOrd="0" presId="urn:microsoft.com/office/officeart/2005/8/layout/orgChart1"/>
    <dgm:cxn modelId="{B8A95A95-C1F5-424E-9F83-E45C728B46F2}" type="presParOf" srcId="{928ED1B8-2457-4D8F-AD41-5D8881DBC7BF}" destId="{F143A668-B5A5-4368-9FBF-258781CDCD1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FA1158-54E4-4316-B094-9BB7AD67AA4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1685AD1E-31F3-4C69-B82D-1D9796CE311D}">
      <dgm:prSet/>
      <dgm:spPr/>
      <dgm:t>
        <a:bodyPr/>
        <a:lstStyle/>
        <a:p>
          <a:pPr marR="0" algn="l" rtl="0"/>
          <a:r>
            <a:rPr lang="ru-RU" baseline="0" smtClean="0">
              <a:latin typeface="Calibri"/>
            </a:rPr>
            <a:t>                           Счетная      вышивка</a:t>
          </a:r>
          <a:endParaRPr lang="ru-RU" smtClean="0"/>
        </a:p>
      </dgm:t>
    </dgm:pt>
    <dgm:pt modelId="{448CDE29-9249-4EEA-865E-53CE81F1F4C0}" type="parTrans" cxnId="{A0A5C38C-541A-403B-B134-BB2691263809}">
      <dgm:prSet/>
      <dgm:spPr/>
      <dgm:t>
        <a:bodyPr/>
        <a:lstStyle/>
        <a:p>
          <a:endParaRPr lang="ru-RU"/>
        </a:p>
      </dgm:t>
    </dgm:pt>
    <dgm:pt modelId="{3EBE497D-E3BC-4183-802C-146FC3A29BB1}" type="sibTrans" cxnId="{A0A5C38C-541A-403B-B134-BB2691263809}">
      <dgm:prSet/>
      <dgm:spPr/>
      <dgm:t>
        <a:bodyPr/>
        <a:lstStyle/>
        <a:p>
          <a:endParaRPr lang="ru-RU"/>
        </a:p>
      </dgm:t>
    </dgm:pt>
    <dgm:pt modelId="{11A14F2E-DBCB-4AB0-94F2-EE25513C6318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Простой   крест</a:t>
          </a:r>
          <a:endParaRPr lang="ru-RU" smtClean="0"/>
        </a:p>
      </dgm:t>
    </dgm:pt>
    <dgm:pt modelId="{2283BD51-B7A6-458F-8F4E-69FD369D08C1}" type="parTrans" cxnId="{FF9F4843-CF59-455B-8A25-29B3BE714C0B}">
      <dgm:prSet/>
      <dgm:spPr/>
      <dgm:t>
        <a:bodyPr/>
        <a:lstStyle/>
        <a:p>
          <a:endParaRPr lang="ru-RU"/>
        </a:p>
      </dgm:t>
    </dgm:pt>
    <dgm:pt modelId="{AAC0917E-B978-4021-9ABE-16BF9E2D0F46}" type="sibTrans" cxnId="{FF9F4843-CF59-455B-8A25-29B3BE714C0B}">
      <dgm:prSet/>
      <dgm:spPr/>
      <dgm:t>
        <a:bodyPr/>
        <a:lstStyle/>
        <a:p>
          <a:endParaRPr lang="ru-RU"/>
        </a:p>
      </dgm:t>
    </dgm:pt>
    <dgm:pt modelId="{E2F9E37E-014C-4878-B1D1-464193FB59CA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Сложный  крест</a:t>
          </a:r>
          <a:endParaRPr lang="ru-RU" smtClean="0"/>
        </a:p>
      </dgm:t>
    </dgm:pt>
    <dgm:pt modelId="{D1793CCB-FF53-4DD7-9EF9-CC148C79E923}" type="parTrans" cxnId="{0DE4FE94-C129-422D-87DC-A11A987164BF}">
      <dgm:prSet/>
      <dgm:spPr/>
      <dgm:t>
        <a:bodyPr/>
        <a:lstStyle/>
        <a:p>
          <a:endParaRPr lang="ru-RU"/>
        </a:p>
      </dgm:t>
    </dgm:pt>
    <dgm:pt modelId="{307DBBE9-BA11-436E-AC86-F4832E48AB0E}" type="sibTrans" cxnId="{0DE4FE94-C129-422D-87DC-A11A987164BF}">
      <dgm:prSet/>
      <dgm:spPr/>
      <dgm:t>
        <a:bodyPr/>
        <a:lstStyle/>
        <a:p>
          <a:endParaRPr lang="ru-RU"/>
        </a:p>
      </dgm:t>
    </dgm:pt>
    <dgm:pt modelId="{FDC8A09E-AB9B-4B90-8D8E-817E9DAA4174}">
      <dgm:prSet/>
      <dgm:spPr/>
      <dgm:t>
        <a:bodyPr/>
        <a:lstStyle/>
        <a:p>
          <a:pPr marR="0" algn="ctr" rtl="0"/>
          <a:r>
            <a:rPr lang="ru-RU" baseline="0" smtClean="0">
              <a:latin typeface="Calibri"/>
            </a:rPr>
            <a:t>Гобеленовый крест</a:t>
          </a:r>
          <a:endParaRPr lang="ru-RU" smtClean="0"/>
        </a:p>
      </dgm:t>
    </dgm:pt>
    <dgm:pt modelId="{274846FE-965D-4D18-87E9-603F4BDA9E6C}" type="parTrans" cxnId="{7DADFF15-3B45-4B33-893E-08EBF04F0AE1}">
      <dgm:prSet/>
      <dgm:spPr/>
      <dgm:t>
        <a:bodyPr/>
        <a:lstStyle/>
        <a:p>
          <a:endParaRPr lang="ru-RU"/>
        </a:p>
      </dgm:t>
    </dgm:pt>
    <dgm:pt modelId="{903CC7D9-3F73-422E-975B-9251A2C5869D}" type="sibTrans" cxnId="{7DADFF15-3B45-4B33-893E-08EBF04F0AE1}">
      <dgm:prSet/>
      <dgm:spPr/>
      <dgm:t>
        <a:bodyPr/>
        <a:lstStyle/>
        <a:p>
          <a:endParaRPr lang="ru-RU"/>
        </a:p>
      </dgm:t>
    </dgm:pt>
    <dgm:pt modelId="{F0306664-6C58-4A3B-A574-B7C932B318B7}" type="pres">
      <dgm:prSet presAssocID="{A0FA1158-54E4-4316-B094-9BB7AD67AA4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1B77AE9-50C8-434B-AC2A-D74F81B631FB}" type="pres">
      <dgm:prSet presAssocID="{1685AD1E-31F3-4C69-B82D-1D9796CE311D}" presName="hierRoot1" presStyleCnt="0">
        <dgm:presLayoutVars>
          <dgm:hierBranch val="r"/>
        </dgm:presLayoutVars>
      </dgm:prSet>
      <dgm:spPr/>
    </dgm:pt>
    <dgm:pt modelId="{E36CB582-2B8C-4681-9569-950071BD943F}" type="pres">
      <dgm:prSet presAssocID="{1685AD1E-31F3-4C69-B82D-1D9796CE311D}" presName="rootComposite1" presStyleCnt="0"/>
      <dgm:spPr/>
    </dgm:pt>
    <dgm:pt modelId="{6CF75C00-A0BF-4065-9353-489A96FDED8C}" type="pres">
      <dgm:prSet presAssocID="{1685AD1E-31F3-4C69-B82D-1D9796CE311D}" presName="rootText1" presStyleLbl="node0" presStyleIdx="0" presStyleCnt="1" custScaleX="4806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C0767D-2727-4DCB-834E-3947888629F5}" type="pres">
      <dgm:prSet presAssocID="{1685AD1E-31F3-4C69-B82D-1D9796CE311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A4620D3-45F3-412A-A846-B00C017BDE9E}" type="pres">
      <dgm:prSet presAssocID="{1685AD1E-31F3-4C69-B82D-1D9796CE311D}" presName="hierChild2" presStyleCnt="0"/>
      <dgm:spPr/>
    </dgm:pt>
    <dgm:pt modelId="{551A602E-DA6D-4E94-B1B0-5343CB04B630}" type="pres">
      <dgm:prSet presAssocID="{2283BD51-B7A6-458F-8F4E-69FD369D08C1}" presName="Name50" presStyleLbl="parChTrans1D2" presStyleIdx="0" presStyleCnt="3"/>
      <dgm:spPr/>
      <dgm:t>
        <a:bodyPr/>
        <a:lstStyle/>
        <a:p>
          <a:endParaRPr lang="ru-RU"/>
        </a:p>
      </dgm:t>
    </dgm:pt>
    <dgm:pt modelId="{C02FB6A6-0B99-4E56-8469-064CC7FD26F6}" type="pres">
      <dgm:prSet presAssocID="{11A14F2E-DBCB-4AB0-94F2-EE25513C6318}" presName="hierRoot2" presStyleCnt="0">
        <dgm:presLayoutVars>
          <dgm:hierBranch/>
        </dgm:presLayoutVars>
      </dgm:prSet>
      <dgm:spPr/>
    </dgm:pt>
    <dgm:pt modelId="{AAC32AB6-ECA3-4000-AD03-FDBDC5F7622F}" type="pres">
      <dgm:prSet presAssocID="{11A14F2E-DBCB-4AB0-94F2-EE25513C6318}" presName="rootComposite" presStyleCnt="0"/>
      <dgm:spPr/>
    </dgm:pt>
    <dgm:pt modelId="{2648ED7E-C05B-45F4-B56D-4C575FE19AD9}" type="pres">
      <dgm:prSet presAssocID="{11A14F2E-DBCB-4AB0-94F2-EE25513C6318}" presName="rootText" presStyleLbl="node2" presStyleIdx="0" presStyleCnt="3" custScaleX="2316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6096FF-72E0-4727-AE77-107E89FE493C}" type="pres">
      <dgm:prSet presAssocID="{11A14F2E-DBCB-4AB0-94F2-EE25513C6318}" presName="rootConnector" presStyleLbl="node2" presStyleIdx="0" presStyleCnt="3"/>
      <dgm:spPr/>
      <dgm:t>
        <a:bodyPr/>
        <a:lstStyle/>
        <a:p>
          <a:endParaRPr lang="ru-RU"/>
        </a:p>
      </dgm:t>
    </dgm:pt>
    <dgm:pt modelId="{91182CC6-A519-449D-A3AD-7B3919ACBCEC}" type="pres">
      <dgm:prSet presAssocID="{11A14F2E-DBCB-4AB0-94F2-EE25513C6318}" presName="hierChild4" presStyleCnt="0"/>
      <dgm:spPr/>
    </dgm:pt>
    <dgm:pt modelId="{6EFE9445-6B7E-4898-9C4A-B15DC014E1AD}" type="pres">
      <dgm:prSet presAssocID="{11A14F2E-DBCB-4AB0-94F2-EE25513C6318}" presName="hierChild5" presStyleCnt="0"/>
      <dgm:spPr/>
    </dgm:pt>
    <dgm:pt modelId="{38886EBF-2ACE-472E-BDEB-143C46343F6E}" type="pres">
      <dgm:prSet presAssocID="{D1793CCB-FF53-4DD7-9EF9-CC148C79E923}" presName="Name50" presStyleLbl="parChTrans1D2" presStyleIdx="1" presStyleCnt="3"/>
      <dgm:spPr/>
      <dgm:t>
        <a:bodyPr/>
        <a:lstStyle/>
        <a:p>
          <a:endParaRPr lang="ru-RU"/>
        </a:p>
      </dgm:t>
    </dgm:pt>
    <dgm:pt modelId="{5043397B-3AC9-407E-A40C-965407627E82}" type="pres">
      <dgm:prSet presAssocID="{E2F9E37E-014C-4878-B1D1-464193FB59CA}" presName="hierRoot2" presStyleCnt="0">
        <dgm:presLayoutVars>
          <dgm:hierBranch/>
        </dgm:presLayoutVars>
      </dgm:prSet>
      <dgm:spPr/>
    </dgm:pt>
    <dgm:pt modelId="{3352B0C5-96B3-4DC3-9596-84FD7A3A81D1}" type="pres">
      <dgm:prSet presAssocID="{E2F9E37E-014C-4878-B1D1-464193FB59CA}" presName="rootComposite" presStyleCnt="0"/>
      <dgm:spPr/>
    </dgm:pt>
    <dgm:pt modelId="{4AC5A932-905B-4B8E-B829-846BD2285795}" type="pres">
      <dgm:prSet presAssocID="{E2F9E37E-014C-4878-B1D1-464193FB59CA}" presName="rootText" presStyleLbl="node2" presStyleIdx="1" presStyleCnt="3" custScaleX="2193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589164-E0F6-441F-B143-90354174650A}" type="pres">
      <dgm:prSet presAssocID="{E2F9E37E-014C-4878-B1D1-464193FB59CA}" presName="rootConnector" presStyleLbl="node2" presStyleIdx="1" presStyleCnt="3"/>
      <dgm:spPr/>
      <dgm:t>
        <a:bodyPr/>
        <a:lstStyle/>
        <a:p>
          <a:endParaRPr lang="ru-RU"/>
        </a:p>
      </dgm:t>
    </dgm:pt>
    <dgm:pt modelId="{26AD24DC-0BE5-4EDC-846C-7B8DF2F1BEDD}" type="pres">
      <dgm:prSet presAssocID="{E2F9E37E-014C-4878-B1D1-464193FB59CA}" presName="hierChild4" presStyleCnt="0"/>
      <dgm:spPr/>
    </dgm:pt>
    <dgm:pt modelId="{9500590B-BAA6-48CA-BA80-E0B7E45897A2}" type="pres">
      <dgm:prSet presAssocID="{E2F9E37E-014C-4878-B1D1-464193FB59CA}" presName="hierChild5" presStyleCnt="0"/>
      <dgm:spPr/>
    </dgm:pt>
    <dgm:pt modelId="{47B97B18-01F7-4082-8D50-DA1984464944}" type="pres">
      <dgm:prSet presAssocID="{274846FE-965D-4D18-87E9-603F4BDA9E6C}" presName="Name50" presStyleLbl="parChTrans1D2" presStyleIdx="2" presStyleCnt="3"/>
      <dgm:spPr/>
      <dgm:t>
        <a:bodyPr/>
        <a:lstStyle/>
        <a:p>
          <a:endParaRPr lang="ru-RU"/>
        </a:p>
      </dgm:t>
    </dgm:pt>
    <dgm:pt modelId="{B67EA834-9911-4737-9AC9-CBEB28374F63}" type="pres">
      <dgm:prSet presAssocID="{FDC8A09E-AB9B-4B90-8D8E-817E9DAA4174}" presName="hierRoot2" presStyleCnt="0">
        <dgm:presLayoutVars>
          <dgm:hierBranch/>
        </dgm:presLayoutVars>
      </dgm:prSet>
      <dgm:spPr/>
    </dgm:pt>
    <dgm:pt modelId="{C2811096-64B2-4DCC-BEB5-75F806A74631}" type="pres">
      <dgm:prSet presAssocID="{FDC8A09E-AB9B-4B90-8D8E-817E9DAA4174}" presName="rootComposite" presStyleCnt="0"/>
      <dgm:spPr/>
    </dgm:pt>
    <dgm:pt modelId="{662ECE97-9F44-4F6E-96E5-2FFB0680C88D}" type="pres">
      <dgm:prSet presAssocID="{FDC8A09E-AB9B-4B90-8D8E-817E9DAA4174}" presName="rootText" presStyleLbl="node2" presStyleIdx="2" presStyleCnt="3" custScaleX="2316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014E5F-2167-467A-ABCF-7AB5E2E446EC}" type="pres">
      <dgm:prSet presAssocID="{FDC8A09E-AB9B-4B90-8D8E-817E9DAA4174}" presName="rootConnector" presStyleLbl="node2" presStyleIdx="2" presStyleCnt="3"/>
      <dgm:spPr/>
      <dgm:t>
        <a:bodyPr/>
        <a:lstStyle/>
        <a:p>
          <a:endParaRPr lang="ru-RU"/>
        </a:p>
      </dgm:t>
    </dgm:pt>
    <dgm:pt modelId="{96E5AA05-CF4A-408B-B1CB-6C8C69FEAB66}" type="pres">
      <dgm:prSet presAssocID="{FDC8A09E-AB9B-4B90-8D8E-817E9DAA4174}" presName="hierChild4" presStyleCnt="0"/>
      <dgm:spPr/>
    </dgm:pt>
    <dgm:pt modelId="{860FC3EF-F205-4FE2-96FA-301515AA9C68}" type="pres">
      <dgm:prSet presAssocID="{FDC8A09E-AB9B-4B90-8D8E-817E9DAA4174}" presName="hierChild5" presStyleCnt="0"/>
      <dgm:spPr/>
    </dgm:pt>
    <dgm:pt modelId="{572CE2DF-2971-4F3A-80FB-7528CD5504F9}" type="pres">
      <dgm:prSet presAssocID="{1685AD1E-31F3-4C69-B82D-1D9796CE311D}" presName="hierChild3" presStyleCnt="0"/>
      <dgm:spPr/>
    </dgm:pt>
  </dgm:ptLst>
  <dgm:cxnLst>
    <dgm:cxn modelId="{80FBADC0-52D8-4C59-A183-A3269C6B576D}" type="presOf" srcId="{11A14F2E-DBCB-4AB0-94F2-EE25513C6318}" destId="{2648ED7E-C05B-45F4-B56D-4C575FE19AD9}" srcOrd="0" destOrd="0" presId="urn:microsoft.com/office/officeart/2005/8/layout/orgChart1"/>
    <dgm:cxn modelId="{C7230C80-90C1-4D67-870A-FB8949A33140}" type="presOf" srcId="{E2F9E37E-014C-4878-B1D1-464193FB59CA}" destId="{86589164-E0F6-441F-B143-90354174650A}" srcOrd="1" destOrd="0" presId="urn:microsoft.com/office/officeart/2005/8/layout/orgChart1"/>
    <dgm:cxn modelId="{3ABABBAE-04DD-4F84-B08F-4BBB376E7A60}" type="presOf" srcId="{1685AD1E-31F3-4C69-B82D-1D9796CE311D}" destId="{89C0767D-2727-4DCB-834E-3947888629F5}" srcOrd="1" destOrd="0" presId="urn:microsoft.com/office/officeart/2005/8/layout/orgChart1"/>
    <dgm:cxn modelId="{4115C474-EB2A-44B2-8765-B27CD2CC1802}" type="presOf" srcId="{A0FA1158-54E4-4316-B094-9BB7AD67AA4F}" destId="{F0306664-6C58-4A3B-A574-B7C932B318B7}" srcOrd="0" destOrd="0" presId="urn:microsoft.com/office/officeart/2005/8/layout/orgChart1"/>
    <dgm:cxn modelId="{A6A3A5C3-6878-4685-951C-0487A4FAA2FB}" type="presOf" srcId="{11A14F2E-DBCB-4AB0-94F2-EE25513C6318}" destId="{766096FF-72E0-4727-AE77-107E89FE493C}" srcOrd="1" destOrd="0" presId="urn:microsoft.com/office/officeart/2005/8/layout/orgChart1"/>
    <dgm:cxn modelId="{DCCAEC5D-9874-4E8F-A33E-20944F3AA489}" type="presOf" srcId="{1685AD1E-31F3-4C69-B82D-1D9796CE311D}" destId="{6CF75C00-A0BF-4065-9353-489A96FDED8C}" srcOrd="0" destOrd="0" presId="urn:microsoft.com/office/officeart/2005/8/layout/orgChart1"/>
    <dgm:cxn modelId="{5DA9650A-1385-4387-A579-6BD83D5D4FDD}" type="presOf" srcId="{2283BD51-B7A6-458F-8F4E-69FD369D08C1}" destId="{551A602E-DA6D-4E94-B1B0-5343CB04B630}" srcOrd="0" destOrd="0" presId="urn:microsoft.com/office/officeart/2005/8/layout/orgChart1"/>
    <dgm:cxn modelId="{1FA76CE8-2B3A-481A-BFB0-CED7CD224A62}" type="presOf" srcId="{E2F9E37E-014C-4878-B1D1-464193FB59CA}" destId="{4AC5A932-905B-4B8E-B829-846BD2285795}" srcOrd="0" destOrd="0" presId="urn:microsoft.com/office/officeart/2005/8/layout/orgChart1"/>
    <dgm:cxn modelId="{7DADFF15-3B45-4B33-893E-08EBF04F0AE1}" srcId="{1685AD1E-31F3-4C69-B82D-1D9796CE311D}" destId="{FDC8A09E-AB9B-4B90-8D8E-817E9DAA4174}" srcOrd="2" destOrd="0" parTransId="{274846FE-965D-4D18-87E9-603F4BDA9E6C}" sibTransId="{903CC7D9-3F73-422E-975B-9251A2C5869D}"/>
    <dgm:cxn modelId="{70FA37E6-B16A-4E6B-B4BE-8E2412B99955}" type="presOf" srcId="{274846FE-965D-4D18-87E9-603F4BDA9E6C}" destId="{47B97B18-01F7-4082-8D50-DA1984464944}" srcOrd="0" destOrd="0" presId="urn:microsoft.com/office/officeart/2005/8/layout/orgChart1"/>
    <dgm:cxn modelId="{FF9F4843-CF59-455B-8A25-29B3BE714C0B}" srcId="{1685AD1E-31F3-4C69-B82D-1D9796CE311D}" destId="{11A14F2E-DBCB-4AB0-94F2-EE25513C6318}" srcOrd="0" destOrd="0" parTransId="{2283BD51-B7A6-458F-8F4E-69FD369D08C1}" sibTransId="{AAC0917E-B978-4021-9ABE-16BF9E2D0F46}"/>
    <dgm:cxn modelId="{33B202F6-422F-461E-B646-B148056F521F}" type="presOf" srcId="{D1793CCB-FF53-4DD7-9EF9-CC148C79E923}" destId="{38886EBF-2ACE-472E-BDEB-143C46343F6E}" srcOrd="0" destOrd="0" presId="urn:microsoft.com/office/officeart/2005/8/layout/orgChart1"/>
    <dgm:cxn modelId="{0DE4FE94-C129-422D-87DC-A11A987164BF}" srcId="{1685AD1E-31F3-4C69-B82D-1D9796CE311D}" destId="{E2F9E37E-014C-4878-B1D1-464193FB59CA}" srcOrd="1" destOrd="0" parTransId="{D1793CCB-FF53-4DD7-9EF9-CC148C79E923}" sibTransId="{307DBBE9-BA11-436E-AC86-F4832E48AB0E}"/>
    <dgm:cxn modelId="{07F1F25A-5A5A-432F-864C-21194E50CD88}" type="presOf" srcId="{FDC8A09E-AB9B-4B90-8D8E-817E9DAA4174}" destId="{A2014E5F-2167-467A-ABCF-7AB5E2E446EC}" srcOrd="1" destOrd="0" presId="urn:microsoft.com/office/officeart/2005/8/layout/orgChart1"/>
    <dgm:cxn modelId="{9CB40596-F3FC-4396-8900-5294D76F45F7}" type="presOf" srcId="{FDC8A09E-AB9B-4B90-8D8E-817E9DAA4174}" destId="{662ECE97-9F44-4F6E-96E5-2FFB0680C88D}" srcOrd="0" destOrd="0" presId="urn:microsoft.com/office/officeart/2005/8/layout/orgChart1"/>
    <dgm:cxn modelId="{A0A5C38C-541A-403B-B134-BB2691263809}" srcId="{A0FA1158-54E4-4316-B094-9BB7AD67AA4F}" destId="{1685AD1E-31F3-4C69-B82D-1D9796CE311D}" srcOrd="0" destOrd="0" parTransId="{448CDE29-9249-4EEA-865E-53CE81F1F4C0}" sibTransId="{3EBE497D-E3BC-4183-802C-146FC3A29BB1}"/>
    <dgm:cxn modelId="{9C16AAC3-FCC0-47C0-ADE7-3A782F66DED4}" type="presParOf" srcId="{F0306664-6C58-4A3B-A574-B7C932B318B7}" destId="{B1B77AE9-50C8-434B-AC2A-D74F81B631FB}" srcOrd="0" destOrd="0" presId="urn:microsoft.com/office/officeart/2005/8/layout/orgChart1"/>
    <dgm:cxn modelId="{F242440A-74F7-4EE4-B389-012F3B0D174F}" type="presParOf" srcId="{B1B77AE9-50C8-434B-AC2A-D74F81B631FB}" destId="{E36CB582-2B8C-4681-9569-950071BD943F}" srcOrd="0" destOrd="0" presId="urn:microsoft.com/office/officeart/2005/8/layout/orgChart1"/>
    <dgm:cxn modelId="{B7B23223-CA16-4737-A1DB-B15EA50CA649}" type="presParOf" srcId="{E36CB582-2B8C-4681-9569-950071BD943F}" destId="{6CF75C00-A0BF-4065-9353-489A96FDED8C}" srcOrd="0" destOrd="0" presId="urn:microsoft.com/office/officeart/2005/8/layout/orgChart1"/>
    <dgm:cxn modelId="{AE65AD81-EC1A-4FE7-9C40-B98100E5F739}" type="presParOf" srcId="{E36CB582-2B8C-4681-9569-950071BD943F}" destId="{89C0767D-2727-4DCB-834E-3947888629F5}" srcOrd="1" destOrd="0" presId="urn:microsoft.com/office/officeart/2005/8/layout/orgChart1"/>
    <dgm:cxn modelId="{9B5EAAC2-271F-4D79-B7DA-0A58BEC7BA2D}" type="presParOf" srcId="{B1B77AE9-50C8-434B-AC2A-D74F81B631FB}" destId="{3A4620D3-45F3-412A-A846-B00C017BDE9E}" srcOrd="1" destOrd="0" presId="urn:microsoft.com/office/officeart/2005/8/layout/orgChart1"/>
    <dgm:cxn modelId="{784FF357-B8DD-479E-813A-4D0B8CA959F1}" type="presParOf" srcId="{3A4620D3-45F3-412A-A846-B00C017BDE9E}" destId="{551A602E-DA6D-4E94-B1B0-5343CB04B630}" srcOrd="0" destOrd="0" presId="urn:microsoft.com/office/officeart/2005/8/layout/orgChart1"/>
    <dgm:cxn modelId="{F4462AEF-7F1A-431A-A8FD-D0588DA897D0}" type="presParOf" srcId="{3A4620D3-45F3-412A-A846-B00C017BDE9E}" destId="{C02FB6A6-0B99-4E56-8469-064CC7FD26F6}" srcOrd="1" destOrd="0" presId="urn:microsoft.com/office/officeart/2005/8/layout/orgChart1"/>
    <dgm:cxn modelId="{51891B94-AC2F-465D-BC8D-D0F6E1DDD249}" type="presParOf" srcId="{C02FB6A6-0B99-4E56-8469-064CC7FD26F6}" destId="{AAC32AB6-ECA3-4000-AD03-FDBDC5F7622F}" srcOrd="0" destOrd="0" presId="urn:microsoft.com/office/officeart/2005/8/layout/orgChart1"/>
    <dgm:cxn modelId="{0E1CB501-7F85-40BA-988B-36195604A921}" type="presParOf" srcId="{AAC32AB6-ECA3-4000-AD03-FDBDC5F7622F}" destId="{2648ED7E-C05B-45F4-B56D-4C575FE19AD9}" srcOrd="0" destOrd="0" presId="urn:microsoft.com/office/officeart/2005/8/layout/orgChart1"/>
    <dgm:cxn modelId="{0F57FE52-D206-44B6-B433-3335F23D8092}" type="presParOf" srcId="{AAC32AB6-ECA3-4000-AD03-FDBDC5F7622F}" destId="{766096FF-72E0-4727-AE77-107E89FE493C}" srcOrd="1" destOrd="0" presId="urn:microsoft.com/office/officeart/2005/8/layout/orgChart1"/>
    <dgm:cxn modelId="{A6E53FD6-52FC-4362-82D7-E25FC99CD22F}" type="presParOf" srcId="{C02FB6A6-0B99-4E56-8469-064CC7FD26F6}" destId="{91182CC6-A519-449D-A3AD-7B3919ACBCEC}" srcOrd="1" destOrd="0" presId="urn:microsoft.com/office/officeart/2005/8/layout/orgChart1"/>
    <dgm:cxn modelId="{14E04BCC-A0D6-452B-9AA4-E3A41735B151}" type="presParOf" srcId="{C02FB6A6-0B99-4E56-8469-064CC7FD26F6}" destId="{6EFE9445-6B7E-4898-9C4A-B15DC014E1AD}" srcOrd="2" destOrd="0" presId="urn:microsoft.com/office/officeart/2005/8/layout/orgChart1"/>
    <dgm:cxn modelId="{5FCF4CF9-9ECA-4D34-9E23-6C32AF7CD321}" type="presParOf" srcId="{3A4620D3-45F3-412A-A846-B00C017BDE9E}" destId="{38886EBF-2ACE-472E-BDEB-143C46343F6E}" srcOrd="2" destOrd="0" presId="urn:microsoft.com/office/officeart/2005/8/layout/orgChart1"/>
    <dgm:cxn modelId="{94F1B3E6-FE86-402D-97EA-93D319E64429}" type="presParOf" srcId="{3A4620D3-45F3-412A-A846-B00C017BDE9E}" destId="{5043397B-3AC9-407E-A40C-965407627E82}" srcOrd="3" destOrd="0" presId="urn:microsoft.com/office/officeart/2005/8/layout/orgChart1"/>
    <dgm:cxn modelId="{471DB08F-37E3-4D76-B049-A23DF4C8D203}" type="presParOf" srcId="{5043397B-3AC9-407E-A40C-965407627E82}" destId="{3352B0C5-96B3-4DC3-9596-84FD7A3A81D1}" srcOrd="0" destOrd="0" presId="urn:microsoft.com/office/officeart/2005/8/layout/orgChart1"/>
    <dgm:cxn modelId="{9BF3E16C-76D3-4BA7-81A7-1E95FD968AA0}" type="presParOf" srcId="{3352B0C5-96B3-4DC3-9596-84FD7A3A81D1}" destId="{4AC5A932-905B-4B8E-B829-846BD2285795}" srcOrd="0" destOrd="0" presId="urn:microsoft.com/office/officeart/2005/8/layout/orgChart1"/>
    <dgm:cxn modelId="{00FC38AB-FEA8-4E9C-9969-396CDDB4CE43}" type="presParOf" srcId="{3352B0C5-96B3-4DC3-9596-84FD7A3A81D1}" destId="{86589164-E0F6-441F-B143-90354174650A}" srcOrd="1" destOrd="0" presId="urn:microsoft.com/office/officeart/2005/8/layout/orgChart1"/>
    <dgm:cxn modelId="{BBBD0E50-0FEF-4A78-B5C5-0352CFACCD73}" type="presParOf" srcId="{5043397B-3AC9-407E-A40C-965407627E82}" destId="{26AD24DC-0BE5-4EDC-846C-7B8DF2F1BEDD}" srcOrd="1" destOrd="0" presId="urn:microsoft.com/office/officeart/2005/8/layout/orgChart1"/>
    <dgm:cxn modelId="{CACD4D04-8D7A-46A3-A03B-CF1FB055127B}" type="presParOf" srcId="{5043397B-3AC9-407E-A40C-965407627E82}" destId="{9500590B-BAA6-48CA-BA80-E0B7E45897A2}" srcOrd="2" destOrd="0" presId="urn:microsoft.com/office/officeart/2005/8/layout/orgChart1"/>
    <dgm:cxn modelId="{73A0CCAA-4965-4186-A3F8-0DBA6339CC7C}" type="presParOf" srcId="{3A4620D3-45F3-412A-A846-B00C017BDE9E}" destId="{47B97B18-01F7-4082-8D50-DA1984464944}" srcOrd="4" destOrd="0" presId="urn:microsoft.com/office/officeart/2005/8/layout/orgChart1"/>
    <dgm:cxn modelId="{3690A390-F024-4395-BA56-013FA0B6ACBE}" type="presParOf" srcId="{3A4620D3-45F3-412A-A846-B00C017BDE9E}" destId="{B67EA834-9911-4737-9AC9-CBEB28374F63}" srcOrd="5" destOrd="0" presId="urn:microsoft.com/office/officeart/2005/8/layout/orgChart1"/>
    <dgm:cxn modelId="{105B9AFF-BBDF-4D45-A5C5-10C1FB6A7F84}" type="presParOf" srcId="{B67EA834-9911-4737-9AC9-CBEB28374F63}" destId="{C2811096-64B2-4DCC-BEB5-75F806A74631}" srcOrd="0" destOrd="0" presId="urn:microsoft.com/office/officeart/2005/8/layout/orgChart1"/>
    <dgm:cxn modelId="{B5D49A47-0BD0-41AF-9429-DD806CCBEE40}" type="presParOf" srcId="{C2811096-64B2-4DCC-BEB5-75F806A74631}" destId="{662ECE97-9F44-4F6E-96E5-2FFB0680C88D}" srcOrd="0" destOrd="0" presId="urn:microsoft.com/office/officeart/2005/8/layout/orgChart1"/>
    <dgm:cxn modelId="{5FCD18E8-FF36-4337-BE38-CEFECE765267}" type="presParOf" srcId="{C2811096-64B2-4DCC-BEB5-75F806A74631}" destId="{A2014E5F-2167-467A-ABCF-7AB5E2E446EC}" srcOrd="1" destOrd="0" presId="urn:microsoft.com/office/officeart/2005/8/layout/orgChart1"/>
    <dgm:cxn modelId="{08D5E5D1-D3C8-4015-984E-ACEC66B462A0}" type="presParOf" srcId="{B67EA834-9911-4737-9AC9-CBEB28374F63}" destId="{96E5AA05-CF4A-408B-B1CB-6C8C69FEAB66}" srcOrd="1" destOrd="0" presId="urn:microsoft.com/office/officeart/2005/8/layout/orgChart1"/>
    <dgm:cxn modelId="{D198F28B-E585-4D0F-886B-DF450380F07C}" type="presParOf" srcId="{B67EA834-9911-4737-9AC9-CBEB28374F63}" destId="{860FC3EF-F205-4FE2-96FA-301515AA9C68}" srcOrd="2" destOrd="0" presId="urn:microsoft.com/office/officeart/2005/8/layout/orgChart1"/>
    <dgm:cxn modelId="{9CB00B6F-115D-4EC2-A81D-DB03C75BD497}" type="presParOf" srcId="{B1B77AE9-50C8-434B-AC2A-D74F81B631FB}" destId="{572CE2DF-2971-4F3A-80FB-7528CD5504F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57B672-EE44-4198-B87A-CC1860A7EA04}">
      <dsp:nvSpPr>
        <dsp:cNvPr id="0" name=""/>
        <dsp:cNvSpPr/>
      </dsp:nvSpPr>
      <dsp:spPr>
        <a:xfrm>
          <a:off x="485823" y="658101"/>
          <a:ext cx="729632" cy="2055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5792"/>
              </a:lnTo>
              <a:lnTo>
                <a:pt x="729632" y="20557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408B61-AC04-4703-B9EA-9D04814EFC30}">
      <dsp:nvSpPr>
        <dsp:cNvPr id="0" name=""/>
        <dsp:cNvSpPr/>
      </dsp:nvSpPr>
      <dsp:spPr>
        <a:xfrm>
          <a:off x="485823" y="658101"/>
          <a:ext cx="729632" cy="1278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8644"/>
              </a:lnTo>
              <a:lnTo>
                <a:pt x="729632" y="12786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541560-70D1-4267-9B49-39B99B2709CF}">
      <dsp:nvSpPr>
        <dsp:cNvPr id="0" name=""/>
        <dsp:cNvSpPr/>
      </dsp:nvSpPr>
      <dsp:spPr>
        <a:xfrm>
          <a:off x="485823" y="658101"/>
          <a:ext cx="729632" cy="501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495"/>
              </a:lnTo>
              <a:lnTo>
                <a:pt x="729632" y="5014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588C61-E41C-4747-B719-9F79CA82C37C}">
      <dsp:nvSpPr>
        <dsp:cNvPr id="0" name=""/>
        <dsp:cNvSpPr/>
      </dsp:nvSpPr>
      <dsp:spPr>
        <a:xfrm>
          <a:off x="0" y="110814"/>
          <a:ext cx="4858238" cy="5472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R="0"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smtClean="0">
              <a:latin typeface="Calibri"/>
            </a:rPr>
            <a:t>Свободная                     вышивка</a:t>
          </a:r>
          <a:endParaRPr lang="ru-RU" sz="1900" kern="1200" smtClean="0"/>
        </a:p>
      </dsp:txBody>
      <dsp:txXfrm>
        <a:off x="0" y="110814"/>
        <a:ext cx="4858238" cy="547287"/>
      </dsp:txXfrm>
    </dsp:sp>
    <dsp:sp modelId="{32ECB66F-4514-44EB-80AB-C1DFE0102466}">
      <dsp:nvSpPr>
        <dsp:cNvPr id="0" name=""/>
        <dsp:cNvSpPr/>
      </dsp:nvSpPr>
      <dsp:spPr>
        <a:xfrm>
          <a:off x="1215456" y="885954"/>
          <a:ext cx="2574101" cy="5472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R="0"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smtClean="0">
              <a:latin typeface="Calibri"/>
            </a:rPr>
            <a:t>Атласная                гладь</a:t>
          </a:r>
          <a:endParaRPr lang="ru-RU" sz="1900" kern="1200" smtClean="0"/>
        </a:p>
      </dsp:txBody>
      <dsp:txXfrm>
        <a:off x="1215456" y="885954"/>
        <a:ext cx="2574101" cy="547287"/>
      </dsp:txXfrm>
    </dsp:sp>
    <dsp:sp modelId="{577FF51B-DFFA-42BB-9847-D4946FD0CC90}">
      <dsp:nvSpPr>
        <dsp:cNvPr id="0" name=""/>
        <dsp:cNvSpPr/>
      </dsp:nvSpPr>
      <dsp:spPr>
        <a:xfrm>
          <a:off x="1215456" y="1663102"/>
          <a:ext cx="2614020" cy="5472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R="0"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smtClean="0">
              <a:latin typeface="Calibri"/>
            </a:rPr>
            <a:t>Двусторонняя          гладь</a:t>
          </a:r>
          <a:endParaRPr lang="ru-RU" sz="1900" kern="1200" smtClean="0"/>
        </a:p>
      </dsp:txBody>
      <dsp:txXfrm>
        <a:off x="1215456" y="1663102"/>
        <a:ext cx="2614020" cy="547287"/>
      </dsp:txXfrm>
    </dsp:sp>
    <dsp:sp modelId="{EC3D9679-AE4E-4082-92B1-DCAFC97076FB}">
      <dsp:nvSpPr>
        <dsp:cNvPr id="0" name=""/>
        <dsp:cNvSpPr/>
      </dsp:nvSpPr>
      <dsp:spPr>
        <a:xfrm>
          <a:off x="1215456" y="2440250"/>
          <a:ext cx="2614020" cy="5472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R="0"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baseline="0" smtClean="0">
              <a:latin typeface="Calibri"/>
            </a:rPr>
            <a:t>Художественная      гладь</a:t>
          </a:r>
          <a:endParaRPr lang="ru-RU" sz="1900" kern="1200" smtClean="0"/>
        </a:p>
      </dsp:txBody>
      <dsp:txXfrm>
        <a:off x="1215456" y="2440250"/>
        <a:ext cx="2614020" cy="54728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9AB0CB-E873-46C4-B9F8-7CFEE6CC2330}">
      <dsp:nvSpPr>
        <dsp:cNvPr id="0" name=""/>
        <dsp:cNvSpPr/>
      </dsp:nvSpPr>
      <dsp:spPr>
        <a:xfrm>
          <a:off x="900659" y="452004"/>
          <a:ext cx="634360" cy="29656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5688"/>
              </a:lnTo>
              <a:lnTo>
                <a:pt x="634360" y="29656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561909-4F93-4A72-8511-8C9DDC3945E3}">
      <dsp:nvSpPr>
        <dsp:cNvPr id="0" name=""/>
        <dsp:cNvSpPr/>
      </dsp:nvSpPr>
      <dsp:spPr>
        <a:xfrm>
          <a:off x="900659" y="452004"/>
          <a:ext cx="634360" cy="23276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7616"/>
              </a:lnTo>
              <a:lnTo>
                <a:pt x="634360" y="23276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72035A-D209-4706-A919-23F8086DF0A0}">
      <dsp:nvSpPr>
        <dsp:cNvPr id="0" name=""/>
        <dsp:cNvSpPr/>
      </dsp:nvSpPr>
      <dsp:spPr>
        <a:xfrm>
          <a:off x="900659" y="452004"/>
          <a:ext cx="634360" cy="16895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9543"/>
              </a:lnTo>
              <a:lnTo>
                <a:pt x="634360" y="16895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212939-C260-4479-95E7-3BB6642DB339}">
      <dsp:nvSpPr>
        <dsp:cNvPr id="0" name=""/>
        <dsp:cNvSpPr/>
      </dsp:nvSpPr>
      <dsp:spPr>
        <a:xfrm>
          <a:off x="900659" y="452004"/>
          <a:ext cx="634360" cy="1051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1471"/>
              </a:lnTo>
              <a:lnTo>
                <a:pt x="634360" y="10514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2EB6A7-C841-48F2-A2BC-494013529AE8}">
      <dsp:nvSpPr>
        <dsp:cNvPr id="0" name=""/>
        <dsp:cNvSpPr/>
      </dsp:nvSpPr>
      <dsp:spPr>
        <a:xfrm>
          <a:off x="900659" y="452004"/>
          <a:ext cx="634360" cy="4133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399"/>
              </a:lnTo>
              <a:lnTo>
                <a:pt x="634360" y="4133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766EEC-C7E9-4E67-A2A6-657515326D19}">
      <dsp:nvSpPr>
        <dsp:cNvPr id="0" name=""/>
        <dsp:cNvSpPr/>
      </dsp:nvSpPr>
      <dsp:spPr>
        <a:xfrm>
          <a:off x="477751" y="2657"/>
          <a:ext cx="4229072" cy="4493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smtClean="0">
              <a:latin typeface="Calibri"/>
            </a:rPr>
            <a:t>Контурная                     вышивка</a:t>
          </a:r>
          <a:endParaRPr lang="ru-RU" sz="1600" kern="1200" smtClean="0"/>
        </a:p>
      </dsp:txBody>
      <dsp:txXfrm>
        <a:off x="477751" y="2657"/>
        <a:ext cx="4229072" cy="449346"/>
      </dsp:txXfrm>
    </dsp:sp>
    <dsp:sp modelId="{D456DBA3-081B-4F73-99CE-B1F070257123}">
      <dsp:nvSpPr>
        <dsp:cNvPr id="0" name=""/>
        <dsp:cNvSpPr/>
      </dsp:nvSpPr>
      <dsp:spPr>
        <a:xfrm>
          <a:off x="1535019" y="640729"/>
          <a:ext cx="1924390" cy="4493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smtClean="0">
              <a:latin typeface="Calibri"/>
            </a:rPr>
            <a:t>Шов              вприкреп</a:t>
          </a:r>
          <a:endParaRPr lang="ru-RU" sz="1600" kern="1200" smtClean="0"/>
        </a:p>
      </dsp:txBody>
      <dsp:txXfrm>
        <a:off x="1535019" y="640729"/>
        <a:ext cx="1924390" cy="449346"/>
      </dsp:txXfrm>
    </dsp:sp>
    <dsp:sp modelId="{5ECC5D9A-6212-4504-AF36-C3E8B6E36F24}">
      <dsp:nvSpPr>
        <dsp:cNvPr id="0" name=""/>
        <dsp:cNvSpPr/>
      </dsp:nvSpPr>
      <dsp:spPr>
        <a:xfrm>
          <a:off x="1535019" y="1278802"/>
          <a:ext cx="2228059" cy="4493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smtClean="0">
              <a:latin typeface="Calibri"/>
            </a:rPr>
            <a:t>Шов              тамбурный</a:t>
          </a:r>
          <a:endParaRPr lang="ru-RU" sz="1600" kern="1200" smtClean="0"/>
        </a:p>
      </dsp:txBody>
      <dsp:txXfrm>
        <a:off x="1535019" y="1278802"/>
        <a:ext cx="2228059" cy="449346"/>
      </dsp:txXfrm>
    </dsp:sp>
    <dsp:sp modelId="{81A5EEFD-95DC-4FEE-8B4C-A31693536093}">
      <dsp:nvSpPr>
        <dsp:cNvPr id="0" name=""/>
        <dsp:cNvSpPr/>
      </dsp:nvSpPr>
      <dsp:spPr>
        <a:xfrm>
          <a:off x="1535019" y="1916874"/>
          <a:ext cx="2835387" cy="4493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smtClean="0">
              <a:latin typeface="Calibri"/>
            </a:rPr>
            <a:t>Шов             стебельчатый</a:t>
          </a:r>
          <a:endParaRPr lang="ru-RU" sz="1600" kern="1200" smtClean="0"/>
        </a:p>
      </dsp:txBody>
      <dsp:txXfrm>
        <a:off x="1535019" y="1916874"/>
        <a:ext cx="2835387" cy="449346"/>
      </dsp:txXfrm>
    </dsp:sp>
    <dsp:sp modelId="{E5508F90-F0B1-40B8-8D88-2A90C3EA75BA}">
      <dsp:nvSpPr>
        <dsp:cNvPr id="0" name=""/>
        <dsp:cNvSpPr/>
      </dsp:nvSpPr>
      <dsp:spPr>
        <a:xfrm>
          <a:off x="1535019" y="2554947"/>
          <a:ext cx="1941268" cy="4493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smtClean="0">
              <a:latin typeface="Calibri"/>
            </a:rPr>
            <a:t>Рококо</a:t>
          </a:r>
          <a:endParaRPr lang="ru-RU" sz="1600" kern="1200" smtClean="0"/>
        </a:p>
      </dsp:txBody>
      <dsp:txXfrm>
        <a:off x="1535019" y="2554947"/>
        <a:ext cx="1941268" cy="449346"/>
      </dsp:txXfrm>
    </dsp:sp>
    <dsp:sp modelId="{D6595CAB-5488-4B59-86D4-F787F830FEB6}">
      <dsp:nvSpPr>
        <dsp:cNvPr id="0" name=""/>
        <dsp:cNvSpPr/>
      </dsp:nvSpPr>
      <dsp:spPr>
        <a:xfrm>
          <a:off x="1535019" y="3193019"/>
          <a:ext cx="1755687" cy="4493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smtClean="0">
              <a:latin typeface="Calibri"/>
            </a:rPr>
            <a:t>Шов       узелки</a:t>
          </a:r>
          <a:endParaRPr lang="ru-RU" sz="1600" kern="1200" smtClean="0"/>
        </a:p>
      </dsp:txBody>
      <dsp:txXfrm>
        <a:off x="1535019" y="3193019"/>
        <a:ext cx="1755687" cy="44934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B97B18-01F7-4082-8D50-DA1984464944}">
      <dsp:nvSpPr>
        <dsp:cNvPr id="0" name=""/>
        <dsp:cNvSpPr/>
      </dsp:nvSpPr>
      <dsp:spPr>
        <a:xfrm>
          <a:off x="738286" y="502432"/>
          <a:ext cx="722253" cy="18832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3220"/>
              </a:lnTo>
              <a:lnTo>
                <a:pt x="722253" y="18832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886EBF-2ACE-472E-BDEB-143C46343F6E}">
      <dsp:nvSpPr>
        <dsp:cNvPr id="0" name=""/>
        <dsp:cNvSpPr/>
      </dsp:nvSpPr>
      <dsp:spPr>
        <a:xfrm>
          <a:off x="738286" y="502432"/>
          <a:ext cx="722253" cy="11720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2004"/>
              </a:lnTo>
              <a:lnTo>
                <a:pt x="722253" y="117200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1A602E-DA6D-4E94-B1B0-5343CB04B630}">
      <dsp:nvSpPr>
        <dsp:cNvPr id="0" name=""/>
        <dsp:cNvSpPr/>
      </dsp:nvSpPr>
      <dsp:spPr>
        <a:xfrm>
          <a:off x="738286" y="502432"/>
          <a:ext cx="722253" cy="460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787"/>
              </a:lnTo>
              <a:lnTo>
                <a:pt x="722253" y="4607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F75C00-A0BF-4065-9353-489A96FDED8C}">
      <dsp:nvSpPr>
        <dsp:cNvPr id="0" name=""/>
        <dsp:cNvSpPr/>
      </dsp:nvSpPr>
      <dsp:spPr>
        <a:xfrm>
          <a:off x="256784" y="1575"/>
          <a:ext cx="4815023" cy="5008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R="0"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smtClean="0">
              <a:latin typeface="Calibri"/>
            </a:rPr>
            <a:t>                           Счетная      вышивка</a:t>
          </a:r>
          <a:endParaRPr lang="ru-RU" sz="2200" kern="1200" smtClean="0"/>
        </a:p>
      </dsp:txBody>
      <dsp:txXfrm>
        <a:off x="256784" y="1575"/>
        <a:ext cx="4815023" cy="500856"/>
      </dsp:txXfrm>
    </dsp:sp>
    <dsp:sp modelId="{2648ED7E-C05B-45F4-B56D-4C575FE19AD9}">
      <dsp:nvSpPr>
        <dsp:cNvPr id="0" name=""/>
        <dsp:cNvSpPr/>
      </dsp:nvSpPr>
      <dsp:spPr>
        <a:xfrm>
          <a:off x="1460540" y="712791"/>
          <a:ext cx="2320397" cy="5008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R="0"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smtClean="0">
              <a:latin typeface="Calibri"/>
            </a:rPr>
            <a:t>Простой   крест</a:t>
          </a:r>
          <a:endParaRPr lang="ru-RU" sz="2200" kern="1200" smtClean="0"/>
        </a:p>
      </dsp:txBody>
      <dsp:txXfrm>
        <a:off x="1460540" y="712791"/>
        <a:ext cx="2320397" cy="500856"/>
      </dsp:txXfrm>
    </dsp:sp>
    <dsp:sp modelId="{4AC5A932-905B-4B8E-B829-846BD2285795}">
      <dsp:nvSpPr>
        <dsp:cNvPr id="0" name=""/>
        <dsp:cNvSpPr/>
      </dsp:nvSpPr>
      <dsp:spPr>
        <a:xfrm>
          <a:off x="1460540" y="1424007"/>
          <a:ext cx="2197277" cy="5008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R="0"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smtClean="0">
              <a:latin typeface="Calibri"/>
            </a:rPr>
            <a:t>Сложный  крест</a:t>
          </a:r>
          <a:endParaRPr lang="ru-RU" sz="2200" kern="1200" smtClean="0"/>
        </a:p>
      </dsp:txBody>
      <dsp:txXfrm>
        <a:off x="1460540" y="1424007"/>
        <a:ext cx="2197277" cy="500856"/>
      </dsp:txXfrm>
    </dsp:sp>
    <dsp:sp modelId="{662ECE97-9F44-4F6E-96E5-2FFB0680C88D}">
      <dsp:nvSpPr>
        <dsp:cNvPr id="0" name=""/>
        <dsp:cNvSpPr/>
      </dsp:nvSpPr>
      <dsp:spPr>
        <a:xfrm>
          <a:off x="1460540" y="2135223"/>
          <a:ext cx="2320397" cy="5008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R="0"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smtClean="0">
              <a:latin typeface="Calibri"/>
            </a:rPr>
            <a:t>Гобеленовый крест</a:t>
          </a:r>
          <a:endParaRPr lang="ru-RU" sz="2200" kern="1200" smtClean="0"/>
        </a:p>
      </dsp:txBody>
      <dsp:txXfrm>
        <a:off x="1460540" y="2135223"/>
        <a:ext cx="2320397" cy="500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rokrestik.ru/" TargetMode="External"/><Relationship Id="rId2" Type="http://schemas.openxmlformats.org/officeDocument/2006/relationships/hyperlink" Target="http://&#1087;&#1088;&#1086;&#1075;&#1088;&#1072;&#1084;&#1084;&#1072;-&#1082;&#1088;&#1077;&#1089;&#1090;&#1080;&#1082;.&#1088;&#1092;/?f=vishivalochka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908720"/>
            <a:ext cx="8458200" cy="223224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Применение </a:t>
            </a:r>
            <a:r>
              <a:rPr lang="ru-RU" b="1" dirty="0" smtClean="0"/>
              <a:t>компьютера в создании вышивки </a:t>
            </a:r>
            <a:r>
              <a:rPr lang="ru-RU" b="1" dirty="0" smtClean="0"/>
              <a:t>крестом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Урок технологии  в 8 Классе</a:t>
            </a:r>
            <a:r>
              <a:rPr lang="ru-RU" sz="2200" b="1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3886200"/>
            <a:ext cx="3187080" cy="914400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Автор: учитель технологии </a:t>
            </a:r>
            <a:endParaRPr lang="ru-RU" dirty="0" smtClean="0"/>
          </a:p>
          <a:p>
            <a:pPr algn="ctr"/>
            <a:r>
              <a:rPr lang="ru-RU" dirty="0" smtClean="0"/>
              <a:t>МБОУ </a:t>
            </a:r>
            <a:r>
              <a:rPr lang="ru-RU" dirty="0" smtClean="0"/>
              <a:t>«Тагнинская ООШ» </a:t>
            </a:r>
            <a:endParaRPr lang="ru-RU" dirty="0" smtClean="0"/>
          </a:p>
          <a:p>
            <a:pPr algn="ctr"/>
            <a:r>
              <a:rPr lang="ru-RU" dirty="0" smtClean="0"/>
              <a:t>Третьякова </a:t>
            </a:r>
            <a:r>
              <a:rPr lang="ru-RU" dirty="0" smtClean="0"/>
              <a:t>Елена Николаевна</a:t>
            </a:r>
          </a:p>
          <a:p>
            <a:endParaRPr lang="ru-RU" dirty="0"/>
          </a:p>
        </p:txBody>
      </p:sp>
      <p:pic>
        <p:nvPicPr>
          <p:cNvPr id="4" name="Рисунок 3" descr="Схема &quot;букет роз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068960"/>
            <a:ext cx="4752528" cy="301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57200"/>
            <a:ext cx="8812088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Шаг 2. загружаем с компьютера нужное фото или рисунок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08689"/>
            <a:ext cx="6840760" cy="544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Шаг 3. </a:t>
            </a:r>
            <a:r>
              <a:rPr lang="ru-RU" sz="2800" dirty="0" smtClean="0"/>
              <a:t>Создаем </a:t>
            </a:r>
            <a:r>
              <a:rPr lang="ru-RU" sz="2800" dirty="0" smtClean="0"/>
              <a:t>схему.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488832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3244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Шаг 4. </a:t>
            </a:r>
            <a:r>
              <a:rPr lang="ru-RU" sz="3100" dirty="0" smtClean="0"/>
              <a:t>Сохраним </a:t>
            </a:r>
            <a:r>
              <a:rPr lang="ru-RU" sz="3100" dirty="0" smtClean="0"/>
              <a:t>схему в папке  компьютера  или </a:t>
            </a:r>
            <a:r>
              <a:rPr lang="ru-RU" sz="3100" dirty="0" smtClean="0"/>
              <a:t>отпечатаем </a:t>
            </a:r>
            <a:r>
              <a:rPr lang="ru-RU" sz="3100" dirty="0" smtClean="0"/>
              <a:t>схему  на бумагу.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956376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3884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Desktop\Вид вышивки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8136904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К схеме прилагается цветовая гамма и  расчет количества мотков ниток. </a:t>
            </a:r>
            <a:endParaRPr lang="ru-RU" sz="2800" dirty="0"/>
          </a:p>
        </p:txBody>
      </p:sp>
      <p:pic>
        <p:nvPicPr>
          <p:cNvPr id="4" name="Содержимое 3" descr="C:\Users\User\Desktop\!!!!!!УРОК В\Легенда, лист 1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12776"/>
            <a:ext cx="4176463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640871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600" b="1" dirty="0" smtClean="0"/>
              <a:t>Правила работы с компьютером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• Нельзя сидеть близко к экрану — старайся выдерживать расстояние от глаз до монитора не менее 40 см (лучше больше).</a:t>
            </a:r>
          </a:p>
          <a:p>
            <a:r>
              <a:rPr lang="ru-RU" dirty="0" smtClean="0"/>
              <a:t>• Яркость и контрастность не должны быть установлены на максимум.</a:t>
            </a:r>
          </a:p>
          <a:p>
            <a:r>
              <a:rPr lang="ru-RU" dirty="0" smtClean="0"/>
              <a:t>• В настройках монитора необходимо установить режимы мерцания, благоприятные для глаз.</a:t>
            </a:r>
          </a:p>
          <a:p>
            <a:r>
              <a:rPr lang="ru-RU" dirty="0" smtClean="0"/>
              <a:t>• Освещенность помещения должна быть такой, чтобы не было бликов на мониторе.</a:t>
            </a:r>
          </a:p>
          <a:p>
            <a:r>
              <a:rPr lang="ru-RU" dirty="0" smtClean="0"/>
              <a:t>• Нужно использовать дополнительное боковое освещение, лучше слева. При этом лампа не должна светить в глаза.</a:t>
            </a:r>
          </a:p>
          <a:p>
            <a:r>
              <a:rPr lang="ru-RU" dirty="0" smtClean="0"/>
              <a:t>• Нельзя сидеть за компьютером в сумерках или темноте.</a:t>
            </a:r>
          </a:p>
          <a:p>
            <a:r>
              <a:rPr lang="ru-RU" dirty="0" smtClean="0"/>
              <a:t>• Если что-то нужно перепечатывать с бумаги, то листы нужно установить как можно ближе к экрану для того, чтобы уменьшить «разброс» взгляда.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Кроме программы  «Крестик 2.2»   и  </a:t>
            </a:r>
            <a:r>
              <a:rPr lang="en-US" dirty="0" smtClean="0"/>
              <a:t>MS Excel</a:t>
            </a:r>
            <a:r>
              <a:rPr lang="ru-RU" dirty="0" smtClean="0"/>
              <a:t>,   которую мы изучали в 6 классе существует ряд таких программных сред, с помощью которых можно превратить любые рисунки или фотографии в схемы для вышивания крестом, например, программа</a:t>
            </a:r>
            <a:r>
              <a:rPr lang="ru-RU" b="1" dirty="0" smtClean="0"/>
              <a:t> </a:t>
            </a:r>
            <a:r>
              <a:rPr lang="ru-RU" b="1" dirty="0" err="1" smtClean="0"/>
              <a:t>Stitch</a:t>
            </a:r>
            <a:r>
              <a:rPr lang="ru-RU" b="1" dirty="0" smtClean="0"/>
              <a:t> </a:t>
            </a:r>
            <a:r>
              <a:rPr lang="ru-RU" b="1" dirty="0" err="1" smtClean="0"/>
              <a:t>Art</a:t>
            </a:r>
            <a:r>
              <a:rPr lang="ru-RU" b="1" dirty="0" smtClean="0"/>
              <a:t> </a:t>
            </a:r>
            <a:r>
              <a:rPr lang="ru-RU" b="1" dirty="0" err="1" smtClean="0"/>
              <a:t>Easy</a:t>
            </a:r>
            <a:r>
              <a:rPr lang="ru-RU" b="1" dirty="0" smtClean="0"/>
              <a:t>! 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Домашнее задание.</a:t>
            </a:r>
            <a:endParaRPr lang="ru-RU" dirty="0" smtClean="0"/>
          </a:p>
          <a:p>
            <a:r>
              <a:rPr lang="ru-RU" dirty="0" smtClean="0"/>
              <a:t>Создать схемы с помощью программы  «Крестик 2.2», </a:t>
            </a:r>
            <a:r>
              <a:rPr lang="ru-RU" dirty="0" err="1" smtClean="0"/>
              <a:t>Stitch</a:t>
            </a:r>
            <a:r>
              <a:rPr lang="ru-RU" dirty="0" smtClean="0"/>
              <a:t> </a:t>
            </a:r>
            <a:r>
              <a:rPr lang="ru-RU" dirty="0" err="1" smtClean="0"/>
              <a:t>Art</a:t>
            </a:r>
            <a:r>
              <a:rPr lang="ru-RU" dirty="0" smtClean="0"/>
              <a:t> </a:t>
            </a:r>
            <a:r>
              <a:rPr lang="ru-RU" dirty="0" err="1" smtClean="0"/>
              <a:t>Easy</a:t>
            </a:r>
            <a:r>
              <a:rPr lang="ru-RU" dirty="0" smtClean="0"/>
              <a:t>  или </a:t>
            </a:r>
            <a:r>
              <a:rPr lang="en-US" dirty="0" smtClean="0"/>
              <a:t>MS Excel</a:t>
            </a:r>
            <a:r>
              <a:rPr lang="ru-RU" dirty="0" smtClean="0"/>
              <a:t>.</a:t>
            </a:r>
          </a:p>
          <a:p>
            <a:r>
              <a:rPr lang="ru-RU" dirty="0" smtClean="0"/>
              <a:t>Готовые схемы разместить в папке «Домашнее задание. Схемы вышивки»</a:t>
            </a:r>
          </a:p>
          <a:p>
            <a:r>
              <a:rPr lang="ru-RU" dirty="0" smtClean="0"/>
              <a:t>Подготовить материалы и оборудование для выполнения творческого проекта «Вышивка</a:t>
            </a:r>
            <a:r>
              <a:rPr lang="ru-RU" dirty="0" smtClean="0"/>
              <a:t>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807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Вспомним и повторим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764704"/>
            <a:ext cx="8380040" cy="60932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300" b="1" dirty="0" smtClean="0"/>
              <a:t>План выполнения проекта</a:t>
            </a:r>
            <a:endParaRPr lang="ru-RU" sz="2300" dirty="0" smtClean="0"/>
          </a:p>
          <a:p>
            <a:r>
              <a:rPr lang="ru-RU" sz="2300" dirty="0" smtClean="0"/>
              <a:t>I. Подготовительный </a:t>
            </a:r>
            <a:r>
              <a:rPr lang="ru-RU" sz="2300" dirty="0" smtClean="0"/>
              <a:t>этап</a:t>
            </a:r>
          </a:p>
          <a:p>
            <a:pPr>
              <a:buNone/>
            </a:pPr>
            <a:r>
              <a:rPr lang="ru-RU" sz="2300" dirty="0" smtClean="0"/>
              <a:t> </a:t>
            </a:r>
            <a:r>
              <a:rPr lang="ru-RU" sz="2300" dirty="0" smtClean="0"/>
              <a:t>    1</a:t>
            </a:r>
            <a:r>
              <a:rPr lang="ru-RU" sz="2300" dirty="0" smtClean="0"/>
              <a:t>.   Актуальность проблемы</a:t>
            </a:r>
            <a:br>
              <a:rPr lang="ru-RU" sz="2300" dirty="0" smtClean="0"/>
            </a:br>
            <a:r>
              <a:rPr lang="ru-RU" sz="2300" dirty="0" smtClean="0"/>
              <a:t>2.   Цель проекта</a:t>
            </a:r>
            <a:br>
              <a:rPr lang="ru-RU" sz="2300" dirty="0" smtClean="0"/>
            </a:br>
            <a:r>
              <a:rPr lang="ru-RU" sz="2300" dirty="0" smtClean="0"/>
              <a:t>3.   Обоснование выбора темы проекта</a:t>
            </a:r>
            <a:br>
              <a:rPr lang="ru-RU" sz="2300" dirty="0" smtClean="0"/>
            </a:br>
            <a:r>
              <a:rPr lang="ru-RU" sz="2300" dirty="0" smtClean="0"/>
              <a:t>4.   Задачи</a:t>
            </a:r>
            <a:br>
              <a:rPr lang="ru-RU" sz="2300" dirty="0" smtClean="0"/>
            </a:br>
            <a:r>
              <a:rPr lang="ru-RU" sz="2300" dirty="0" smtClean="0"/>
              <a:t>5.   Требования к изделию</a:t>
            </a:r>
            <a:br>
              <a:rPr lang="ru-RU" sz="2300" dirty="0" smtClean="0"/>
            </a:br>
            <a:r>
              <a:rPr lang="ru-RU" sz="2300" dirty="0" smtClean="0"/>
              <a:t>6.   Разработка идеи</a:t>
            </a:r>
            <a:br>
              <a:rPr lang="ru-RU" sz="2300" dirty="0" smtClean="0"/>
            </a:br>
            <a:r>
              <a:rPr lang="ru-RU" sz="2300" dirty="0" smtClean="0"/>
              <a:t>7.   Поиск лучшей идеи</a:t>
            </a:r>
            <a:br>
              <a:rPr lang="ru-RU" sz="2300" dirty="0" smtClean="0"/>
            </a:br>
            <a:r>
              <a:rPr lang="ru-RU" sz="2300" dirty="0" smtClean="0"/>
              <a:t>8.   Исследование</a:t>
            </a:r>
            <a:br>
              <a:rPr lang="ru-RU" sz="2300" dirty="0" smtClean="0"/>
            </a:br>
            <a:r>
              <a:rPr lang="ru-RU" sz="2300" dirty="0" smtClean="0"/>
              <a:t>9.   Мой выбор</a:t>
            </a:r>
          </a:p>
          <a:p>
            <a:r>
              <a:rPr lang="ru-RU" sz="2300" dirty="0" smtClean="0"/>
              <a:t>II. Технологический этап</a:t>
            </a:r>
          </a:p>
          <a:p>
            <a:pPr>
              <a:buNone/>
            </a:pPr>
            <a:r>
              <a:rPr lang="ru-RU" sz="2300" dirty="0" smtClean="0"/>
              <a:t>       10</a:t>
            </a:r>
            <a:r>
              <a:rPr lang="ru-RU" sz="2300" dirty="0" smtClean="0"/>
              <a:t>. Используемые материалы</a:t>
            </a:r>
            <a:br>
              <a:rPr lang="ru-RU" sz="2300" dirty="0" smtClean="0"/>
            </a:br>
            <a:r>
              <a:rPr lang="ru-RU" sz="2300" dirty="0" smtClean="0"/>
              <a:t>11. Инструменты и оборудование для изготовления </a:t>
            </a:r>
            <a:br>
              <a:rPr lang="ru-RU" sz="2300" dirty="0" smtClean="0"/>
            </a:br>
            <a:r>
              <a:rPr lang="ru-RU" sz="2300" dirty="0" smtClean="0"/>
              <a:t>12. Организация рабочего места, правила безопасной работы</a:t>
            </a:r>
            <a:br>
              <a:rPr lang="ru-RU" sz="2300" dirty="0" smtClean="0"/>
            </a:br>
            <a:r>
              <a:rPr lang="ru-RU" sz="2300" dirty="0" smtClean="0"/>
              <a:t>13. Технология изготовления </a:t>
            </a:r>
            <a:br>
              <a:rPr lang="ru-RU" sz="2300" dirty="0" smtClean="0"/>
            </a:br>
            <a:r>
              <a:rPr lang="ru-RU" sz="2300" dirty="0" smtClean="0"/>
              <a:t>14.</a:t>
            </a:r>
            <a:r>
              <a:rPr lang="ru-RU" sz="2300" dirty="0" smtClean="0"/>
              <a:t> Технологическая карта</a:t>
            </a:r>
            <a:br>
              <a:rPr lang="ru-RU" sz="2300" dirty="0" smtClean="0"/>
            </a:br>
            <a:r>
              <a:rPr lang="ru-RU" sz="2300" dirty="0" smtClean="0"/>
              <a:t>15.</a:t>
            </a:r>
            <a:r>
              <a:rPr lang="ru-RU" sz="2300" dirty="0" smtClean="0"/>
              <a:t> Экономический расчет</a:t>
            </a:r>
            <a:br>
              <a:rPr lang="ru-RU" sz="2300" dirty="0" smtClean="0"/>
            </a:br>
            <a:r>
              <a:rPr lang="ru-RU" sz="2300" dirty="0" smtClean="0"/>
              <a:t>16.</a:t>
            </a:r>
            <a:r>
              <a:rPr lang="ru-RU" sz="2300" dirty="0" smtClean="0"/>
              <a:t> </a:t>
            </a:r>
            <a:r>
              <a:rPr lang="ru-RU" sz="2300" dirty="0" err="1" smtClean="0"/>
              <a:t>Экологичность</a:t>
            </a:r>
            <a:r>
              <a:rPr lang="ru-RU" sz="2300" dirty="0" smtClean="0"/>
              <a:t>.</a:t>
            </a:r>
            <a:br>
              <a:rPr lang="ru-RU" sz="2300" dirty="0" smtClean="0"/>
            </a:br>
            <a:r>
              <a:rPr lang="ru-RU" sz="2300" dirty="0" smtClean="0"/>
              <a:t>17.</a:t>
            </a:r>
            <a:r>
              <a:rPr lang="ru-RU" sz="2300" dirty="0" smtClean="0"/>
              <a:t> Оценка выполненной работы</a:t>
            </a:r>
          </a:p>
          <a:p>
            <a:r>
              <a:rPr lang="ru-RU" sz="2300" dirty="0" smtClean="0"/>
              <a:t>III. Заключительный этап</a:t>
            </a:r>
          </a:p>
          <a:p>
            <a:pPr>
              <a:buNone/>
            </a:pPr>
            <a:r>
              <a:rPr lang="ru-RU" sz="2300" dirty="0" smtClean="0"/>
              <a:t>     18.</a:t>
            </a:r>
            <a:r>
              <a:rPr lang="ru-RU" sz="2300" dirty="0" smtClean="0"/>
              <a:t> Выводы</a:t>
            </a:r>
            <a:br>
              <a:rPr lang="ru-RU" sz="2300" dirty="0" smtClean="0"/>
            </a:br>
            <a:r>
              <a:rPr lang="ru-RU" sz="2300" dirty="0" smtClean="0"/>
              <a:t>19.</a:t>
            </a:r>
            <a:r>
              <a:rPr lang="ru-RU" sz="2300" dirty="0" smtClean="0"/>
              <a:t> Реклама </a:t>
            </a:r>
            <a:br>
              <a:rPr lang="ru-RU" sz="2300" dirty="0" smtClean="0"/>
            </a:br>
            <a:r>
              <a:rPr lang="ru-RU" sz="2300" dirty="0" smtClean="0"/>
              <a:t>20.</a:t>
            </a:r>
            <a:r>
              <a:rPr lang="ru-RU" sz="2300" dirty="0" smtClean="0"/>
              <a:t> Список литературы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РАБОТУ!</a:t>
            </a:r>
            <a:endParaRPr lang="ru-RU" dirty="0"/>
          </a:p>
        </p:txBody>
      </p:sp>
      <p:pic>
        <p:nvPicPr>
          <p:cNvPr id="4" name="Содержимое 3" descr="Схемы для вышивк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412776"/>
            <a:ext cx="368044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хема вышивки &quot;золотая рыбка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460851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Литература и интернет - источники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1. учебник технологии для учащихся 8 класса  общеобразовательных учреждений под редакцией В.Д. Симоненко,</a:t>
            </a:r>
          </a:p>
          <a:p>
            <a:r>
              <a:rPr lang="ru-RU" sz="2800" dirty="0" smtClean="0"/>
              <a:t>2.</a:t>
            </a:r>
            <a:r>
              <a:rPr lang="en-US" sz="2800" dirty="0" smtClean="0"/>
              <a:t> </a:t>
            </a:r>
            <a:r>
              <a:rPr lang="ru-RU" sz="2800" dirty="0" smtClean="0"/>
              <a:t>программа </a:t>
            </a:r>
            <a:r>
              <a:rPr lang="ru-RU" sz="2800" dirty="0" smtClean="0"/>
              <a:t>«Крестик </a:t>
            </a:r>
            <a:r>
              <a:rPr lang="ru-RU" sz="2800" dirty="0" smtClean="0"/>
              <a:t>2.2»   </a:t>
            </a:r>
            <a:r>
              <a:rPr lang="en-US" sz="2800" dirty="0" smtClean="0">
                <a:hlinkClick r:id="rId2"/>
              </a:rPr>
              <a:t>http</a:t>
            </a:r>
            <a:r>
              <a:rPr lang="en-US" sz="2800" dirty="0" smtClean="0">
                <a:hlinkClick r:id="rId2"/>
              </a:rPr>
              <a:t>://xn----7sbaknsmcmaslncgrr.xn--p1ai/?</a:t>
            </a:r>
            <a:r>
              <a:rPr lang="en-US" sz="2800" dirty="0" smtClean="0">
                <a:hlinkClick r:id="rId2"/>
              </a:rPr>
              <a:t>f=vishivalochka.ru</a:t>
            </a:r>
            <a:endParaRPr lang="ru-RU" sz="2800" dirty="0" smtClean="0"/>
          </a:p>
          <a:p>
            <a:r>
              <a:rPr lang="ru-RU" sz="2800" dirty="0" smtClean="0"/>
              <a:t>3. рисунки </a:t>
            </a:r>
            <a:r>
              <a:rPr lang="ru-RU" sz="2800" dirty="0" smtClean="0"/>
              <a:t>для вышивания </a:t>
            </a:r>
            <a:r>
              <a:rPr lang="ru-RU" sz="2800" dirty="0" smtClean="0"/>
              <a:t>крестиком </a:t>
            </a:r>
            <a:r>
              <a:rPr lang="en-US" sz="2800" dirty="0" smtClean="0">
                <a:hlinkClick r:id="rId3"/>
              </a:rPr>
              <a:t>http</a:t>
            </a:r>
            <a:r>
              <a:rPr lang="en-US" sz="2800" dirty="0" smtClean="0">
                <a:hlinkClick r:id="rId3"/>
              </a:rPr>
              <a:t>://prokrestik.ru</a:t>
            </a:r>
            <a:r>
              <a:rPr lang="en-US" sz="2800" dirty="0" smtClean="0">
                <a:hlinkClick r:id="rId3"/>
              </a:rPr>
              <a:t>/</a:t>
            </a:r>
            <a:endParaRPr lang="ru-RU" sz="2800" dirty="0" smtClean="0"/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48680"/>
            <a:ext cx="8686800" cy="720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Повторение- мать учения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1). С </a:t>
            </a:r>
            <a:r>
              <a:rPr lang="ru-RU" sz="1600" dirty="0" smtClean="0"/>
              <a:t>какими видами вышивки мы с вами уже познакомились?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514806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514806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052736"/>
            <a:ext cx="406794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780656"/>
            <a:ext cx="3995936" cy="307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рганизационная диаграмма 2"/>
          <p:cNvGraphicFramePr>
            <a:graphicFrameLocks noGrp="1"/>
          </p:cNvGraphicFramePr>
          <p:nvPr>
            <p:ph idx="1"/>
          </p:nvPr>
        </p:nvGraphicFramePr>
        <p:xfrm>
          <a:off x="0" y="116632"/>
          <a:ext cx="4860032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Организационная диаграмма 11"/>
          <p:cNvGraphicFramePr/>
          <p:nvPr/>
        </p:nvGraphicFramePr>
        <p:xfrm>
          <a:off x="4283968" y="404664"/>
          <a:ext cx="5184576" cy="364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Организационная диаграмма 24"/>
          <p:cNvGraphicFramePr/>
          <p:nvPr/>
        </p:nvGraphicFramePr>
        <p:xfrm>
          <a:off x="539552" y="3933056"/>
          <a:ext cx="5328592" cy="2637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Проверяем ответы на вопросы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1. Какой шов является основным в атласной глади</a:t>
            </a:r>
            <a:r>
              <a:rPr lang="ru-RU" dirty="0" smtClean="0"/>
              <a:t>?-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стебельчатый шов.</a:t>
            </a:r>
          </a:p>
          <a:p>
            <a:r>
              <a:rPr lang="ru-RU" dirty="0" smtClean="0"/>
              <a:t>2. Какой толщины нитку нужно выбирать для вышивания атласной и штриховой гладью</a:t>
            </a:r>
            <a:r>
              <a:rPr lang="ru-RU" dirty="0" smtClean="0"/>
              <a:t>?  -</a:t>
            </a:r>
            <a:r>
              <a:rPr lang="ru-RU" b="1" dirty="0" smtClean="0">
                <a:solidFill>
                  <a:srgbClr val="FF0000"/>
                </a:solidFill>
              </a:rPr>
              <a:t>т</a:t>
            </a:r>
            <a:r>
              <a:rPr lang="ru-RU" b="1" dirty="0" smtClean="0">
                <a:solidFill>
                  <a:srgbClr val="FF0000"/>
                </a:solidFill>
              </a:rPr>
              <a:t>онкая нить  </a:t>
            </a:r>
            <a:r>
              <a:rPr lang="ru-RU" b="1" dirty="0" smtClean="0">
                <a:solidFill>
                  <a:srgbClr val="FF0000"/>
                </a:solidFill>
              </a:rPr>
              <a:t>шелк или мулине</a:t>
            </a:r>
            <a:r>
              <a:rPr lang="ru-RU" dirty="0" smtClean="0"/>
              <a:t>. </a:t>
            </a:r>
          </a:p>
          <a:p>
            <a:r>
              <a:rPr lang="ru-RU" dirty="0" smtClean="0"/>
              <a:t>3. Какие цвета являются основными во владимирском шитье</a:t>
            </a:r>
            <a:r>
              <a:rPr lang="ru-RU" dirty="0" smtClean="0"/>
              <a:t>?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основной </a:t>
            </a:r>
            <a:r>
              <a:rPr lang="ru-RU" b="1" dirty="0" smtClean="0">
                <a:solidFill>
                  <a:srgbClr val="FF0000"/>
                </a:solidFill>
              </a:rPr>
              <a:t>цвет — красный, дополненный </a:t>
            </a:r>
            <a:r>
              <a:rPr lang="ru-RU" b="1" dirty="0" smtClean="0">
                <a:solidFill>
                  <a:srgbClr val="FF0000"/>
                </a:solidFill>
              </a:rPr>
              <a:t>синий, зеленый, желтый, бежевый.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4. Какие мотивы характерны для владимирского шитья</a:t>
            </a:r>
            <a:r>
              <a:rPr lang="ru-RU" dirty="0" smtClean="0"/>
              <a:t>?</a:t>
            </a:r>
            <a:r>
              <a:rPr lang="ru-RU" dirty="0" smtClean="0"/>
              <a:t> </a:t>
            </a:r>
            <a:r>
              <a:rPr lang="ru-RU" dirty="0" smtClean="0"/>
              <a:t>-</a:t>
            </a:r>
            <a:r>
              <a:rPr lang="ru-RU" b="1" dirty="0" smtClean="0">
                <a:solidFill>
                  <a:srgbClr val="FF0000"/>
                </a:solidFill>
              </a:rPr>
              <a:t>растительные узоры.  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можно ли создать схему с помощью компьютера?</a:t>
            </a:r>
            <a:endParaRPr lang="ru-RU" sz="2800" dirty="0"/>
          </a:p>
        </p:txBody>
      </p:sp>
      <p:pic>
        <p:nvPicPr>
          <p:cNvPr id="4" name="Содержимое 3" descr="Схема вышивки &quot;подснежники&quot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12776"/>
            <a:ext cx="521282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756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</a:t>
            </a:r>
            <a:r>
              <a:rPr lang="ru-RU" b="1" dirty="0" smtClean="0"/>
              <a:t>:</a:t>
            </a:r>
            <a:r>
              <a:rPr lang="ru-RU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«Применение </a:t>
            </a:r>
            <a:r>
              <a:rPr lang="ru-RU" b="1" dirty="0" smtClean="0"/>
              <a:t>компьютера в создании вышивки крестом» 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420888"/>
            <a:ext cx="8686800" cy="4437112"/>
          </a:xfrm>
        </p:spPr>
        <p:txBody>
          <a:bodyPr/>
          <a:lstStyle/>
          <a:p>
            <a:r>
              <a:rPr lang="ru-RU" b="1" dirty="0" smtClean="0"/>
              <a:t>цель урока</a:t>
            </a:r>
            <a:r>
              <a:rPr lang="ru-RU" dirty="0" smtClean="0"/>
              <a:t> </a:t>
            </a:r>
            <a:r>
              <a:rPr lang="ru-RU" dirty="0" smtClean="0"/>
              <a:t>- </a:t>
            </a:r>
            <a:r>
              <a:rPr lang="ru-RU" dirty="0" smtClean="0"/>
              <a:t>научиться при помощи компьютерной программы создавать схемы для вышивки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- Как домашний  компьютер  можно  использовать  в вышивке</a:t>
            </a:r>
            <a:r>
              <a:rPr lang="ru-RU" dirty="0" smtClean="0"/>
              <a:t>?</a:t>
            </a:r>
          </a:p>
          <a:p>
            <a:r>
              <a:rPr lang="ru-RU" dirty="0" smtClean="0"/>
              <a:t>параграф 21 стр. 57.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 </a:t>
            </a:r>
            <a:r>
              <a:rPr lang="ru-RU" sz="3100" i="1" dirty="0" smtClean="0"/>
              <a:t>компьютерная  программа  </a:t>
            </a:r>
            <a:r>
              <a:rPr lang="ru-RU" sz="3100" dirty="0" smtClean="0"/>
              <a:t>«Крестик 2.2»,  которая переводит рисунок, фото или другое изображение в  схему для вышивки крестиком</a:t>
            </a:r>
            <a:r>
              <a:rPr lang="ru-RU" sz="27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395" y="1916832"/>
            <a:ext cx="9085412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04800" y="2492896"/>
            <a:ext cx="8587680" cy="358722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Шаг 1. Загружаем программу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9314" y="1554163"/>
            <a:ext cx="343777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</TotalTime>
  <Words>412</Words>
  <Application>Microsoft Office PowerPoint</Application>
  <PresentationFormat>Экран (4:3)</PresentationFormat>
  <Paragraphs>61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Применение компьютера в создании вышивки крестом  Урок технологии  в 8 Классе  </vt:lpstr>
      <vt:lpstr>Вспомним и повторим</vt:lpstr>
      <vt:lpstr> Повторение- мать учения 1). С какими видами вышивки мы с вами уже познакомились? </vt:lpstr>
      <vt:lpstr>Слайд 4</vt:lpstr>
      <vt:lpstr>Проверяем ответы на вопросы</vt:lpstr>
      <vt:lpstr>можно ли создать схему с помощью компьютера?</vt:lpstr>
      <vt:lpstr>Тема:  «Применение компьютера в создании вышивки крестом»  </vt:lpstr>
      <vt:lpstr> компьютерная  программа  «Крестик 2.2»,  которая переводит рисунок, фото или другое изображение в  схему для вышивки крестиком. </vt:lpstr>
      <vt:lpstr>Шаг 1. Загружаем программу</vt:lpstr>
      <vt:lpstr>Шаг 2. загружаем с компьютера нужное фото или рисунок</vt:lpstr>
      <vt:lpstr>Шаг 3. Создаем схему. </vt:lpstr>
      <vt:lpstr>Слайд 12</vt:lpstr>
      <vt:lpstr>Шаг 4. Сохраним схему в папке  компьютера  или отпечатаем схему  на бумагу. </vt:lpstr>
      <vt:lpstr>Слайд 14</vt:lpstr>
      <vt:lpstr>Слайд 15</vt:lpstr>
      <vt:lpstr>К схеме прилагается цветовая гамма и  расчет количества мотков ниток. </vt:lpstr>
      <vt:lpstr>Слайд 17</vt:lpstr>
      <vt:lpstr>Слайд 18</vt:lpstr>
      <vt:lpstr>Слайд 19</vt:lpstr>
      <vt:lpstr>СПАСИБО ЗА РАБОТУ!</vt:lpstr>
      <vt:lpstr>Литература и интернет -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компьютера в создании вышивки крестом  Урок технологии  в 8 Классе  </dc:title>
  <dc:creator>User</dc:creator>
  <cp:lastModifiedBy>User</cp:lastModifiedBy>
  <cp:revision>12</cp:revision>
  <dcterms:created xsi:type="dcterms:W3CDTF">2017-12-14T11:07:45Z</dcterms:created>
  <dcterms:modified xsi:type="dcterms:W3CDTF">2017-12-14T12:29:41Z</dcterms:modified>
</cp:coreProperties>
</file>