
<file path=[Content_Types].xml><?xml version="1.0" encoding="utf-8"?>
<Types xmlns="http://schemas.openxmlformats.org/package/2006/content-types">
  <Default Extension="mp3" ContentType="audio/mpeg"/>
  <Default Extension="png" ContentType="image/png"/>
  <Default Extension="aac" ContentType="audio/aac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98" r:id="rId2"/>
    <p:sldId id="257" r:id="rId3"/>
    <p:sldId id="287" r:id="rId4"/>
    <p:sldId id="289" r:id="rId5"/>
    <p:sldId id="295" r:id="rId6"/>
    <p:sldId id="283" r:id="rId7"/>
    <p:sldId id="280" r:id="rId8"/>
    <p:sldId id="293" r:id="rId9"/>
    <p:sldId id="294" r:id="rId10"/>
    <p:sldId id="285" r:id="rId11"/>
    <p:sldId id="281" r:id="rId12"/>
    <p:sldId id="296" r:id="rId13"/>
    <p:sldId id="292" r:id="rId14"/>
    <p:sldId id="297" r:id="rId15"/>
    <p:sldId id="278" r:id="rId16"/>
    <p:sldId id="284" r:id="rId17"/>
    <p:sldId id="28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07" autoAdjust="0"/>
    <p:restoredTop sz="94660"/>
  </p:normalViewPr>
  <p:slideViewPr>
    <p:cSldViewPr>
      <p:cViewPr varScale="1">
        <p:scale>
          <a:sx n="80" d="100"/>
          <a:sy n="80" d="100"/>
        </p:scale>
        <p:origin x="97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DB342-6700-4E17-8B9D-592A650A8638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65CD2C-43A2-4C0F-945A-63185843F7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591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65CD2C-43A2-4C0F-945A-63185843F7D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433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6A587-FBBD-4726-BBEE-212E41FFCB0F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129D5-4252-4AD1-8C82-CA206CB06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6A587-FBBD-4726-BBEE-212E41FFCB0F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129D5-4252-4AD1-8C82-CA206CB06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6A587-FBBD-4726-BBEE-212E41FFCB0F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129D5-4252-4AD1-8C82-CA206CB06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6A587-FBBD-4726-BBEE-212E41FFCB0F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129D5-4252-4AD1-8C82-CA206CB06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6A587-FBBD-4726-BBEE-212E41FFCB0F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129D5-4252-4AD1-8C82-CA206CB06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6A587-FBBD-4726-BBEE-212E41FFCB0F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129D5-4252-4AD1-8C82-CA206CB06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6A587-FBBD-4726-BBEE-212E41FFCB0F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129D5-4252-4AD1-8C82-CA206CB06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6A587-FBBD-4726-BBEE-212E41FFCB0F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129D5-4252-4AD1-8C82-CA206CB06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6A587-FBBD-4726-BBEE-212E41FFCB0F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129D5-4252-4AD1-8C82-CA206CB06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6A587-FBBD-4726-BBEE-212E41FFCB0F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129D5-4252-4AD1-8C82-CA206CB06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6A587-FBBD-4726-BBEE-212E41FFCB0F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129D5-4252-4AD1-8C82-CA206CB06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86A587-FBBD-4726-BBEE-212E41FFCB0F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129D5-4252-4AD1-8C82-CA206CB06D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9.mp4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1.mp4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hdphoto1.wdp"/><Relationship Id="rId9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audio" Target="../media/media12.aac"/><Relationship Id="rId1" Type="http://schemas.microsoft.com/office/2007/relationships/media" Target="../media/media12.aac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1.jpeg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6.aac"/><Relationship Id="rId1" Type="http://schemas.microsoft.com/office/2007/relationships/media" Target="../media/media6.aac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ocuments\wp31828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573017"/>
            <a:ext cx="8424936" cy="1944216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Муниципальное дошкольное образовательное бюджетное учреждение</a:t>
            </a:r>
            <a:b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«Детский сад комбинированного вида № 3 Лесозаводского городского округа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»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60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«Мы построим теремок»</a:t>
            </a: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                                                  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Авторы: Абрамова Ю.С.</a:t>
            </a:r>
            <a:b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                                                                          </a:t>
            </a:r>
            <a:r>
              <a:rPr lang="ru-RU" sz="2000" b="1" dirty="0" err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Калецкая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Т.В.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2021 год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45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ocuments\wp31828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1" t="5139" r="22366" b="1241"/>
          <a:stretch/>
        </p:blipFill>
        <p:spPr>
          <a:xfrm>
            <a:off x="2483768" y="593687"/>
            <a:ext cx="4320480" cy="5805643"/>
          </a:xfrm>
          <a:prstGeom prst="rect">
            <a:avLst/>
          </a:prstGeom>
        </p:spPr>
      </p:pic>
      <p:pic>
        <p:nvPicPr>
          <p:cNvPr id="3" name="заяц я бы с радостью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868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68144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54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49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ocuments\wp31828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1" t="5139" r="22366" b="1241"/>
          <a:stretch/>
        </p:blipFill>
        <p:spPr>
          <a:xfrm>
            <a:off x="2483768" y="593687"/>
            <a:ext cx="4320480" cy="5805643"/>
          </a:xfrm>
          <a:prstGeom prst="rect">
            <a:avLst/>
          </a:prstGeom>
        </p:spPr>
      </p:pic>
      <p:pic>
        <p:nvPicPr>
          <p:cNvPr id="4" name="Зайки лапки вверх нарезка!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99448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56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8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ocuments\wp31828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1" t="5139" r="22366" b="1241"/>
          <a:stretch/>
        </p:blipFill>
        <p:spPr>
          <a:xfrm>
            <a:off x="2483768" y="593687"/>
            <a:ext cx="4320480" cy="5805643"/>
          </a:xfrm>
          <a:prstGeom prst="rect">
            <a:avLst/>
          </a:prstGeom>
        </p:spPr>
      </p:pic>
      <p:pic>
        <p:nvPicPr>
          <p:cNvPr id="4" name="заяц взбодрился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82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779912" y="55892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26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9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0" r="27644"/>
          <a:stretch/>
        </p:blipFill>
        <p:spPr>
          <a:xfrm>
            <a:off x="0" y="0"/>
            <a:ext cx="92170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18144" y="3356992"/>
            <a:ext cx="2516750" cy="2448272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2508830" y="1340768"/>
            <a:ext cx="3935378" cy="1944216"/>
          </a:xfrm>
          <a:prstGeom prst="triangle">
            <a:avLst>
              <a:gd name="adj" fmla="val 49856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25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ocuments\wp3182806.jpg"/>
          <p:cNvPicPr>
            <a:picLocks noChangeAspect="1" noChangeArrowheads="1"/>
          </p:cNvPicPr>
          <p:nvPr/>
        </p:nvPicPr>
        <p:blipFill rotWithShape="1">
          <a:blip r:embed="rId2"/>
          <a:srcRect l="13389" r="16092" b="17891"/>
          <a:stretch/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805" l="117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683"/>
          <a:stretch/>
        </p:blipFill>
        <p:spPr>
          <a:xfrm>
            <a:off x="1259632" y="0"/>
            <a:ext cx="7176876" cy="68407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2" r="15107" b="38962"/>
          <a:stretch/>
        </p:blipFill>
        <p:spPr>
          <a:xfrm>
            <a:off x="4130302" y="620688"/>
            <a:ext cx="1226588" cy="8511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2" t="16401" r="10812" b="47987"/>
          <a:stretch/>
        </p:blipFill>
        <p:spPr>
          <a:xfrm>
            <a:off x="4067944" y="1844824"/>
            <a:ext cx="1312465" cy="9264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8" r="13924"/>
          <a:stretch/>
        </p:blipFill>
        <p:spPr>
          <a:xfrm>
            <a:off x="4848070" y="4620711"/>
            <a:ext cx="1515469" cy="2220048"/>
          </a:xfrm>
          <a:prstGeom prst="rect">
            <a:avLst/>
          </a:prstGeom>
        </p:spPr>
      </p:pic>
      <p:pic>
        <p:nvPicPr>
          <p:cNvPr id="9" name="Рисунок 8" descr="C:\Users\user\Documents\2557911416 (1).jpg"/>
          <p:cNvPicPr/>
          <p:nvPr/>
        </p:nvPicPr>
        <p:blipFill rotWithShape="1">
          <a:blip r:embed="rId8"/>
          <a:srcRect l="17833" t="4167" r="23167" b="43918"/>
          <a:stretch/>
        </p:blipFill>
        <p:spPr bwMode="auto">
          <a:xfrm>
            <a:off x="2303605" y="4221088"/>
            <a:ext cx="1276433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07" r="12810"/>
          <a:stretch/>
        </p:blipFill>
        <p:spPr>
          <a:xfrm flipH="1">
            <a:off x="395536" y="3511279"/>
            <a:ext cx="2088232" cy="3355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ocuments\wp31828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07" r="12810"/>
          <a:stretch/>
        </p:blipFill>
        <p:spPr>
          <a:xfrm flipH="1">
            <a:off x="2222350" y="332656"/>
            <a:ext cx="3753806" cy="603156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342" b="100000" l="13799" r="91312">
                        <a14:foregroundMark x1="37138" y1="15938" x2="37138" y2="15938"/>
                        <a14:foregroundMark x1="39182" y1="12853" x2="39182" y2="12853"/>
                        <a14:foregroundMark x1="40716" y1="11568" x2="40716" y2="11568"/>
                        <a14:foregroundMark x1="42930" y1="10283" x2="43101" y2="10283"/>
                        <a14:foregroundMark x1="44634" y1="8997" x2="44634" y2="8997"/>
                        <a14:foregroundMark x1="48211" y1="6684" x2="48211" y2="6427"/>
                        <a14:foregroundMark x1="49915" y1="5656" x2="50256" y2="5141"/>
                        <a14:foregroundMark x1="53152" y1="6427" x2="53152" y2="6427"/>
                        <a14:foregroundMark x1="56729" y1="7198" x2="56729" y2="7198"/>
                        <a14:foregroundMark x1="59455" y1="7969" x2="60988" y2="7969"/>
                        <a14:foregroundMark x1="51448" y1="6427" x2="51448" y2="64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460"/>
          <a:stretch/>
        </p:blipFill>
        <p:spPr>
          <a:xfrm>
            <a:off x="3563888" y="3425602"/>
            <a:ext cx="3865324" cy="3185508"/>
          </a:xfrm>
          <a:prstGeom prst="rect">
            <a:avLst/>
          </a:prstGeom>
        </p:spPr>
      </p:pic>
      <p:pic>
        <p:nvPicPr>
          <p:cNvPr id="3" name="медвед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427984" y="5229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48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8485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9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0"/>
            <a:ext cx="10287000" cy="6858000"/>
          </a:xfrm>
          <a:prstGeom prst="rect">
            <a:avLst/>
          </a:prstGeom>
        </p:spPr>
      </p:pic>
      <p:pic>
        <p:nvPicPr>
          <p:cNvPr id="3" name="сообщени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123728" y="472514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9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волшебство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67744" y="50851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24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/>
          <a:stretch/>
        </p:blipFill>
        <p:spPr>
          <a:xfrm>
            <a:off x="4499992" y="0"/>
            <a:ext cx="4644008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8571" r="46795" b="182"/>
          <a:stretch/>
        </p:blipFill>
        <p:spPr>
          <a:xfrm>
            <a:off x="-3833" y="0"/>
            <a:ext cx="4503825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2" t="16401" r="10812" b="5901"/>
          <a:stretch/>
        </p:blipFill>
        <p:spPr>
          <a:xfrm>
            <a:off x="5148064" y="1124744"/>
            <a:ext cx="3554258" cy="50325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2" r="15107" b="5585"/>
          <a:stretch/>
        </p:blipFill>
        <p:spPr>
          <a:xfrm flipH="1">
            <a:off x="209634" y="1864417"/>
            <a:ext cx="4044480" cy="4365104"/>
          </a:xfrm>
          <a:prstGeom prst="rect">
            <a:avLst/>
          </a:prstGeom>
        </p:spPr>
      </p:pic>
      <p:pic>
        <p:nvPicPr>
          <p:cNvPr id="4" name="мышь мы занят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987824" y="44371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29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2"/>
          <a:stretch/>
        </p:blipFill>
        <p:spPr>
          <a:xfrm>
            <a:off x="4499992" y="0"/>
            <a:ext cx="4644008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8571" r="46795" b="182"/>
          <a:stretch/>
        </p:blipFill>
        <p:spPr>
          <a:xfrm>
            <a:off x="-3833" y="0"/>
            <a:ext cx="4503825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2" t="16401" r="10812" b="5901"/>
          <a:stretch/>
        </p:blipFill>
        <p:spPr>
          <a:xfrm>
            <a:off x="5148064" y="1124744"/>
            <a:ext cx="3554258" cy="50325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2" r="15107" b="5585"/>
          <a:stretch/>
        </p:blipFill>
        <p:spPr>
          <a:xfrm flipH="1">
            <a:off x="209634" y="1864417"/>
            <a:ext cx="4044480" cy="4365104"/>
          </a:xfrm>
          <a:prstGeom prst="rect">
            <a:avLst/>
          </a:prstGeom>
        </p:spPr>
      </p:pic>
      <p:pic>
        <p:nvPicPr>
          <p:cNvPr id="5" name="лягуш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148064" y="43651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04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ocuments\wp31828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2" r="15107" b="5585"/>
          <a:stretch/>
        </p:blipFill>
        <p:spPr>
          <a:xfrm flipH="1">
            <a:off x="209634" y="1864417"/>
            <a:ext cx="4044480" cy="43651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2" t="16401" r="10812" b="5901"/>
          <a:stretch/>
        </p:blipFill>
        <p:spPr>
          <a:xfrm>
            <a:off x="5148064" y="1124744"/>
            <a:ext cx="3554258" cy="50325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3" r="21488"/>
          <a:stretch/>
        </p:blipFill>
        <p:spPr>
          <a:xfrm>
            <a:off x="4706386" y="2996952"/>
            <a:ext cx="2566007" cy="246021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619" y="3973315"/>
            <a:ext cx="2570445" cy="2570445"/>
          </a:xfrm>
          <a:prstGeom prst="rect">
            <a:avLst/>
          </a:prstGeom>
        </p:spPr>
      </p:pic>
      <p:pic>
        <p:nvPicPr>
          <p:cNvPr id="3" name="мышь спасибо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345011" y="41971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60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ocuments\wp31828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C:\Users\user\Documents\2557911416 (1).jpg"/>
          <p:cNvPicPr/>
          <p:nvPr/>
        </p:nvPicPr>
        <p:blipFill>
          <a:blip r:embed="rId5"/>
          <a:srcRect l="17833" t="4167" r="23167" b="5333"/>
          <a:stretch>
            <a:fillRect/>
          </a:stretch>
        </p:blipFill>
        <p:spPr bwMode="auto">
          <a:xfrm>
            <a:off x="351743" y="1052736"/>
            <a:ext cx="3644193" cy="556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8" r="13924"/>
          <a:stretch/>
        </p:blipFill>
        <p:spPr>
          <a:xfrm>
            <a:off x="5652120" y="1411403"/>
            <a:ext cx="3384377" cy="5194911"/>
          </a:xfrm>
          <a:prstGeom prst="rect">
            <a:avLst/>
          </a:prstGeom>
        </p:spPr>
      </p:pic>
      <p:pic>
        <p:nvPicPr>
          <p:cNvPr id="6" name="лис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65168" y="5536698"/>
            <a:ext cx="609600" cy="609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0" t="13250" r="15350" b="16401"/>
          <a:stretch/>
        </p:blipFill>
        <p:spPr>
          <a:xfrm>
            <a:off x="3203848" y="2323021"/>
            <a:ext cx="2982393" cy="3027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49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177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ocuments\wp31828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C:\Users\user\Documents\2557911416 (1).jpg"/>
          <p:cNvPicPr/>
          <p:nvPr/>
        </p:nvPicPr>
        <p:blipFill>
          <a:blip r:embed="rId5"/>
          <a:srcRect l="17833" t="4167" r="23167" b="5333"/>
          <a:stretch>
            <a:fillRect/>
          </a:stretch>
        </p:blipFill>
        <p:spPr bwMode="auto">
          <a:xfrm>
            <a:off x="351743" y="1052736"/>
            <a:ext cx="3644193" cy="556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8" r="13924"/>
          <a:stretch/>
        </p:blipFill>
        <p:spPr>
          <a:xfrm>
            <a:off x="5652120" y="1411403"/>
            <a:ext cx="3384377" cy="5194911"/>
          </a:xfrm>
          <a:prstGeom prst="rect">
            <a:avLst/>
          </a:prstGeom>
        </p:spPr>
      </p:pic>
      <p:pic>
        <p:nvPicPr>
          <p:cNvPr id="2" name="волк о мяч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19228" y="55172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50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ocuments\wp31828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C:\Users\user\Documents\2557911416 (1).jpg"/>
          <p:cNvPicPr/>
          <p:nvPr/>
        </p:nvPicPr>
        <p:blipFill>
          <a:blip r:embed="rId5"/>
          <a:srcRect l="17833" t="4167" r="23167" b="5333"/>
          <a:stretch>
            <a:fillRect/>
          </a:stretch>
        </p:blipFill>
        <p:spPr bwMode="auto">
          <a:xfrm>
            <a:off x="351743" y="1052736"/>
            <a:ext cx="3644193" cy="556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18" r="13924"/>
          <a:stretch/>
        </p:blipFill>
        <p:spPr>
          <a:xfrm>
            <a:off x="5652120" y="1411403"/>
            <a:ext cx="3384377" cy="5194911"/>
          </a:xfrm>
          <a:prstGeom prst="rect">
            <a:avLst/>
          </a:prstGeom>
        </p:spPr>
      </p:pic>
      <p:pic>
        <p:nvPicPr>
          <p:cNvPr id="3" name="волк поможем ме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135288" y="38368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8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985</TotalTime>
  <Words>6</Words>
  <Application>Microsoft Office PowerPoint</Application>
  <PresentationFormat>Экран (4:3)</PresentationFormat>
  <Paragraphs>2</Paragraphs>
  <Slides>17</Slides>
  <Notes>1</Notes>
  <HiddenSlides>0</HiddenSlides>
  <MMClips>12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Lucida Sans Unicode</vt:lpstr>
      <vt:lpstr>Тема Office</vt:lpstr>
      <vt:lpstr>Муниципальное дошкольное образовательное бюджетное учреждение «Детский сад комбинированного вида № 3 Лесозаводского городского округа»      «Мы построим теремок»                                                                                                           Авторы: Абрамова Ю.С.                                                                                                                     Калецкая Т.В.     2021 год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Тамара</cp:lastModifiedBy>
  <cp:revision>106</cp:revision>
  <dcterms:created xsi:type="dcterms:W3CDTF">2020-01-19T06:55:34Z</dcterms:created>
  <dcterms:modified xsi:type="dcterms:W3CDTF">2021-02-08T10:24:52Z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