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2" r:id="rId3"/>
    <p:sldId id="258" r:id="rId4"/>
    <p:sldId id="273" r:id="rId5"/>
    <p:sldId id="275" r:id="rId6"/>
    <p:sldId id="276" r:id="rId7"/>
    <p:sldId id="278" r:id="rId8"/>
    <p:sldId id="277" r:id="rId9"/>
    <p:sldId id="274" r:id="rId10"/>
    <p:sldId id="280" r:id="rId11"/>
    <p:sldId id="281" r:id="rId12"/>
    <p:sldId id="256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03BD"/>
    <a:srgbClr val="0A4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BD492-A4B3-41F9-8FB1-FEE9E9EEED50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4AD45-7B20-4CDD-88FC-BAACB233DE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486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4AD45-7B20-4CDD-88FC-BAACB233DE0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94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9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35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86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09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36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86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61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834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03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63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6156176" cy="554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581025" algn="l"/>
              </a:tabLst>
            </a:pP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Цифры живут на различных предметах: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В календарях и трамвайных билетах,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На циферблатах часов, на домах,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Прячутся цифры в книжных томах,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И в магазине, и в телефоне,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И на машине, и на вагоне...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Цифры повсюду, цифры кругом.</a:t>
            </a:r>
            <a:b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3403BD"/>
                </a:solidFill>
                <a:latin typeface="Arial" pitchFamily="34" charset="0"/>
                <a:cs typeface="Arial" pitchFamily="34" charset="0"/>
              </a:rPr>
              <a:t>Мы их поищем и сразу найдём.</a:t>
            </a:r>
            <a:endParaRPr lang="ru-RU" sz="2800" b="1" dirty="0">
              <a:solidFill>
                <a:srgbClr val="3403BD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05" y="2636912"/>
            <a:ext cx="1727410" cy="175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089" y="216429"/>
            <a:ext cx="2988391" cy="220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783" y="4581128"/>
            <a:ext cx="2592288" cy="203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2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403BD"/>
                </a:solidFill>
              </a:rPr>
              <a:t>Итог урока</a:t>
            </a:r>
            <a:endParaRPr lang="ru-RU" b="1" dirty="0">
              <a:solidFill>
                <a:srgbClr val="3403B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5689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b="1" dirty="0" smtClean="0"/>
              <a:t>Какие числа называются положительными?</a:t>
            </a:r>
          </a:p>
          <a:p>
            <a:pPr marL="0" indent="0">
              <a:buNone/>
            </a:pPr>
            <a:r>
              <a:rPr lang="ru-RU" b="1" dirty="0" smtClean="0"/>
              <a:t>2. </a:t>
            </a:r>
            <a:r>
              <a:rPr lang="ru-RU" b="1" dirty="0"/>
              <a:t>Какие числа называются </a:t>
            </a:r>
            <a:r>
              <a:rPr lang="ru-RU" b="1" dirty="0" smtClean="0"/>
              <a:t>отрицательными?</a:t>
            </a:r>
          </a:p>
          <a:p>
            <a:pPr marL="0" indent="0">
              <a:buNone/>
            </a:pPr>
            <a:r>
              <a:rPr lang="ru-RU" b="1" dirty="0" smtClean="0"/>
              <a:t>3.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Какое </a:t>
            </a:r>
            <a:r>
              <a:rPr lang="ru-RU" b="1" dirty="0">
                <a:solidFill>
                  <a:prstClr val="black"/>
                </a:solidFill>
              </a:rPr>
              <a:t>число не относят ни к положительным, ни к отрицательным числам</a:t>
            </a:r>
            <a:r>
              <a:rPr lang="ru-RU" b="1" dirty="0" smtClean="0">
                <a:solidFill>
                  <a:prstClr val="black"/>
                </a:solidFill>
              </a:rPr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73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34550"/>
            <a:ext cx="8064896" cy="583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7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поднять карточку со знаком «+»,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если вам на уроке все было понятно и вы выполнили задания без ошибок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>
              <a:spcBef>
                <a:spcPts val="77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поднять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карточку со знаком  «-»,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если   у вас возникли сложности при изучении данного материала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>
              <a:spcBef>
                <a:spcPts val="770"/>
              </a:spcBef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поднять карточку с числом «0»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если вам на уроке  было все понятно,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но в  некоторых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заданиях  все же были ошибки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20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3600400" cy="371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199"/>
            <a:ext cx="5760640" cy="281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3"/>
            <a:ext cx="5040559" cy="378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85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403BD"/>
                </a:solidFill>
                <a:latin typeface="Times New Roman"/>
                <a:ea typeface="Calibri"/>
              </a:rPr>
              <a:t>Задание на дом:</a:t>
            </a:r>
          </a:p>
          <a:p>
            <a:r>
              <a:rPr lang="ru-RU" sz="4000" dirty="0" smtClean="0">
                <a:latin typeface="Times New Roman"/>
                <a:ea typeface="Calibri"/>
              </a:rPr>
              <a:t>Приведите </a:t>
            </a:r>
            <a:r>
              <a:rPr lang="ru-RU" sz="4000" dirty="0">
                <a:latin typeface="Times New Roman"/>
                <a:ea typeface="Calibri"/>
              </a:rPr>
              <a:t>примеры из жизни , в которых  мы  можем встретиться с </a:t>
            </a:r>
            <a:r>
              <a:rPr lang="ru-RU" sz="4000" smtClean="0">
                <a:latin typeface="Times New Roman"/>
                <a:ea typeface="Calibri"/>
              </a:rPr>
              <a:t>положительными числами, </a:t>
            </a:r>
            <a:r>
              <a:rPr lang="ru-RU" sz="4000" dirty="0">
                <a:latin typeface="Times New Roman"/>
                <a:ea typeface="Calibri"/>
              </a:rPr>
              <a:t>отрицательными числами и нулем. </a:t>
            </a:r>
            <a:endParaRPr lang="ru-RU" sz="4000" b="1" dirty="0" smtClean="0">
              <a:solidFill>
                <a:srgbClr val="3403BD"/>
              </a:solidFill>
            </a:endParaRPr>
          </a:p>
          <a:p>
            <a:r>
              <a:rPr lang="ru-RU" sz="4000" b="1" dirty="0" smtClean="0">
                <a:solidFill>
                  <a:srgbClr val="3403BD"/>
                </a:solidFill>
              </a:rPr>
              <a:t>(Создать презентацию , состоящую из 5 – 6 слайдов)</a:t>
            </a:r>
            <a:endParaRPr lang="ru-RU" sz="4000" b="1" dirty="0">
              <a:solidFill>
                <a:srgbClr val="34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51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бывают числа?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6"/>
            <a:ext cx="3817937" cy="19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72916"/>
            <a:ext cx="244827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176" y="2697285"/>
            <a:ext cx="295232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4572000" y="4221088"/>
            <a:ext cx="1296144" cy="108012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092280" y="4221088"/>
            <a:ext cx="288032" cy="9361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301208"/>
            <a:ext cx="2198687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57192"/>
            <a:ext cx="2232248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>
            <a:off x="4283968" y="2697285"/>
            <a:ext cx="0" cy="10197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3788683"/>
            <a:ext cx="793874" cy="56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96318" y="980177"/>
                <a:ext cx="2376264" cy="80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C00000"/>
                    </a:solidFill>
                  </a:rPr>
                  <a:t>1 : 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318" y="980177"/>
                <a:ext cx="2376264" cy="801310"/>
              </a:xfrm>
              <a:prstGeom prst="rect">
                <a:avLst/>
              </a:prstGeom>
              <a:blipFill rotWithShape="1">
                <a:blip r:embed="rId8"/>
                <a:stretch>
                  <a:fillRect l="-6684" b="-129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462210" y="1781487"/>
                <a:ext cx="1836204" cy="801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3200" b="1" dirty="0" smtClean="0">
                    <a:latin typeface="Arial" pitchFamily="34" charset="0"/>
                    <a:cs typeface="Arial" pitchFamily="34" charset="0"/>
                  </a:rPr>
                  <a:t> = 0, 7</a:t>
                </a:r>
                <a:endParaRPr lang="ru-RU" sz="3200" b="1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2210" y="1781487"/>
                <a:ext cx="1836204" cy="801373"/>
              </a:xfrm>
              <a:prstGeom prst="rect">
                <a:avLst/>
              </a:prstGeom>
              <a:blipFill rotWithShape="1">
                <a:blip r:embed="rId9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4"/>
          <p:cNvSpPr txBox="1"/>
          <p:nvPr/>
        </p:nvSpPr>
        <p:spPr>
          <a:xfrm>
            <a:off x="107504" y="1052736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/>
              <a:t>1; 2; 3; 4; 5….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82239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Тема урока: «Положительные и отрицательные числа»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39" y="4149080"/>
            <a:ext cx="7043737" cy="178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99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5405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1 задание: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Составьте правило ( из слов помощников): Какие числа называются положительными?</a:t>
            </a:r>
            <a:endParaRPr lang="ru-RU" sz="3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2 задание: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 Составьте правило ( из слов помощников): Какие числа называются отрицательными?</a:t>
            </a:r>
            <a:endParaRPr lang="ru-RU" sz="3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3 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задание: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Распредели числа согласно правилам.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11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Лето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Рисунок1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301" y="908720"/>
            <a:ext cx="1944216" cy="21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16835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819428"/>
            <a:ext cx="2377058" cy="9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29000"/>
            <a:ext cx="259308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139" y="4509120"/>
            <a:ext cx="2521074" cy="108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552" y="293572"/>
            <a:ext cx="2232248" cy="396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91880" y="5973746"/>
            <a:ext cx="4116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Положительная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температура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5719528"/>
            <a:ext cx="2064568" cy="87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58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Зима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8" descr="Рисунок4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41" y="844669"/>
            <a:ext cx="2633042" cy="226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425526"/>
            <a:ext cx="2736304" cy="451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05678"/>
            <a:ext cx="197547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30125"/>
            <a:ext cx="2376264" cy="106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030" y="4660614"/>
            <a:ext cx="2409444" cy="746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103867"/>
            <a:ext cx="2232248" cy="79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28341" y="5672600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Отрицательная  </a:t>
            </a:r>
            <a:r>
              <a:rPr lang="ru-RU" sz="2400" b="1" dirty="0">
                <a:solidFill>
                  <a:srgbClr val="C00000"/>
                </a:solidFill>
              </a:rPr>
              <a:t>температура</a:t>
            </a:r>
          </a:p>
        </p:txBody>
      </p:sp>
    </p:spTree>
    <p:extLst>
      <p:ext uri="{BB962C8B-B14F-4D97-AF65-F5344CB8AC3E}">
        <p14:creationId xmlns:p14="http://schemas.microsoft.com/office/powerpoint/2010/main" val="190415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3403BD"/>
                </a:solidFill>
              </a:rPr>
              <a:t>Положительные и отрицательные числа в </a:t>
            </a:r>
            <a:r>
              <a:rPr lang="ru-RU" sz="4000" b="1" dirty="0" smtClean="0">
                <a:solidFill>
                  <a:srgbClr val="3403BD"/>
                </a:solidFill>
              </a:rPr>
              <a:t>физике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01622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784"/>
            <a:ext cx="576064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2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403BD"/>
                </a:solidFill>
              </a:rPr>
              <a:t>Положительные и отрицательные числа в географии</a:t>
            </a:r>
            <a:endParaRPr lang="ru-RU" b="1" dirty="0">
              <a:solidFill>
                <a:srgbClr val="3403BD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13690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5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Учебник №830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2960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509120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тетради записать: №830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Положительные числа: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Отрицательные числа: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3)Не являются ни положительными, ни отрицательными: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76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251</Words>
  <Application>Microsoft Office PowerPoint</Application>
  <PresentationFormat>Экран (4:3)</PresentationFormat>
  <Paragraphs>32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Какие бывают числа?</vt:lpstr>
      <vt:lpstr>Презентация PowerPoint</vt:lpstr>
      <vt:lpstr>Презентация PowerPoint</vt:lpstr>
      <vt:lpstr>Лето</vt:lpstr>
      <vt:lpstr> Зима</vt:lpstr>
      <vt:lpstr>Положительные и отрицательные числа в физике</vt:lpstr>
      <vt:lpstr>Положительные и отрицательные числа в географии</vt:lpstr>
      <vt:lpstr>Учебник №830</vt:lpstr>
      <vt:lpstr>Итог урока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62</cp:revision>
  <dcterms:created xsi:type="dcterms:W3CDTF">2022-01-29T10:10:34Z</dcterms:created>
  <dcterms:modified xsi:type="dcterms:W3CDTF">2022-01-30T15:58:07Z</dcterms:modified>
</cp:coreProperties>
</file>