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1F8C604-F0DF-423E-92AC-E4F5A5BE3222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E1104E-2B99-4F65-BF57-67B7B94E64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12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8.jpeg"/><Relationship Id="rId5" Type="http://schemas.microsoft.com/office/2007/relationships/hdphoto" Target="../media/hdphoto1.wdp"/><Relationship Id="rId10" Type="http://schemas.openxmlformats.org/officeDocument/2006/relationships/image" Target="../media/image7.jpe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1052736"/>
            <a:ext cx="5637010" cy="882119"/>
          </a:xfrm>
        </p:spPr>
        <p:txBody>
          <a:bodyPr/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воими руками</a:t>
            </a:r>
            <a:endParaRPr lang="ru-RU" dirty="0"/>
          </a:p>
        </p:txBody>
      </p:sp>
      <p:pic>
        <p:nvPicPr>
          <p:cNvPr id="7" name="Рисунок 6" descr="Ватные диски Гурмандиз Soft Touch Cotton Pads (мягкие хлопкие косметические  диски) | Отзывы покупателей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8" b="88361"/>
          <a:stretch/>
        </p:blipFill>
        <p:spPr bwMode="auto">
          <a:xfrm>
            <a:off x="251520" y="4077072"/>
            <a:ext cx="3456384" cy="4290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0"/>
            <a:ext cx="7175351" cy="1484785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Фильтр для воды</a:t>
            </a:r>
            <a:endParaRPr lang="ru-RU" dirty="0"/>
          </a:p>
        </p:txBody>
      </p:sp>
      <p:pic>
        <p:nvPicPr>
          <p:cNvPr id="9" name="Рисунок 8" descr="https://encrypted-tbn0.gstatic.com/images?q=tbn%3AANd9GcTPeOlZvy5Eqsl2vptuJCb3RoocxOALGqn0S53n7gJEYVF8UcHLooywciqvzOkHeLZMQv0gV47X&amp;usqp=CAc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02" b="37914"/>
          <a:stretch/>
        </p:blipFill>
        <p:spPr bwMode="auto">
          <a:xfrm>
            <a:off x="755575" y="3717032"/>
            <a:ext cx="2195225" cy="416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Бинт стерильный марлевый медицинский 7х14см купить по цене от 41.50 руб в  Рязани, инструкция, отзывы, аналоги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62" b="58725" l="4630" r="907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03" t="4836" r="33366" b="45590"/>
          <a:stretch/>
        </p:blipFill>
        <p:spPr bwMode="auto">
          <a:xfrm rot="1234629">
            <a:off x="1077679" y="2142948"/>
            <a:ext cx="1963945" cy="12796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Речной песок для строительства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43" b="79284"/>
          <a:stretch/>
        </p:blipFill>
        <p:spPr bwMode="auto">
          <a:xfrm>
            <a:off x="1187624" y="3356992"/>
            <a:ext cx="1839748" cy="5040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Гравий 5/20 мытый цена, фото, где купить Иваново, Flagma.ru #4118138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26971" b="64107"/>
          <a:stretch/>
        </p:blipFill>
        <p:spPr bwMode="auto">
          <a:xfrm>
            <a:off x="1155004" y="2780928"/>
            <a:ext cx="1872368" cy="6002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5436096" cy="4176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Ватные диски Гурмандиз Soft Touch Cotton Pads (мягкие хлопкие косметические  диски) | Отзывы покупателей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861048"/>
            <a:ext cx="1950839" cy="2559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Активированный уголь - помощник для комнатных растений. | Комнатные  растения, Растения, Цветоводство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52936"/>
            <a:ext cx="2278380" cy="1819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кой песок лучше для песочницы детям - речной, карьерный,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166" y="2413156"/>
            <a:ext cx="2606035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Камушки. Морской калейдоскоп (Кандидыч) / Проза.ру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40099"/>
            <a:ext cx="2653243" cy="1560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Бинт стерильный марлевый медицинский 7х14см купить по цене от 41.50 руб в  Рязани, инструкция, отзывы, аналоги"/>
          <p:cNvPicPr/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27" b="89933" l="5556" r="959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126" y="1340769"/>
            <a:ext cx="2856337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643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-0.16551 L -0.18421 -0.2588 C -0.22118 -0.2801 -0.27657 -0.29144 -0.33403 -0.29144 C -0.39983 -0.29144 -0.45243 -0.2801 -0.48941 -0.2588 L -0.66563 -0.16551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99" y="-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8 -0.00671 L -0.13698 -0.09282 C -0.17413 -0.11204 -0.22934 -0.12222 -0.28732 -0.12222 C -0.35364 -0.12222 -0.40625 -0.11204 -0.4434 -0.09282 L -0.62066 -0.00671 " pathEditMode="relative" rAng="0" ptsTypes="FffFF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3" y="-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3264 L -0.16406 -0.06204 C -0.19843 -0.08357 -0.24965 -0.09468 -0.3033 -0.09468 C -0.36423 -0.09468 -0.41284 -0.08357 -0.44739 -0.06204 L -0.61076 0.03264 " pathEditMode="relative" rAng="0" ptsTypes="FffFF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38" y="-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72 0.04283 L -0.11615 -0.06666 C -0.15243 -0.09143 -0.20764 -0.10416 -0.26458 -0.10416 C -0.33021 -0.10416 -0.38247 -0.09143 -0.41892 -0.06666 L -0.59375 0.04283 " pathEditMode="relative" rAng="0" ptsTypes="FffFF">
                                      <p:cBhvr>
                                        <p:cTn id="8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74" y="-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-0.15868 -0.07454 C -0.19184 -0.0912 -0.24132 -0.09977 -0.29305 -0.09977 C -0.35226 -0.09977 -0.39913 -0.0912 -0.43246 -0.07454 L -0.59062 0 " pathEditMode="relative" rAng="0" ptsTypes="FffFF">
                                      <p:cBhvr>
                                        <p:cTn id="10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1" y="-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</TotalTime>
  <Words>5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Georgia</vt:lpstr>
      <vt:lpstr>Trebuchet MS</vt:lpstr>
      <vt:lpstr>Воздушный поток</vt:lpstr>
      <vt:lpstr>Фильтр для воды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Фильтр для воды</dc:title>
  <dc:creator>Юлия Кондрашина</dc:creator>
  <cp:lastModifiedBy>Пользователь Windows</cp:lastModifiedBy>
  <cp:revision>3</cp:revision>
  <dcterms:created xsi:type="dcterms:W3CDTF">2020-10-21T21:04:54Z</dcterms:created>
  <dcterms:modified xsi:type="dcterms:W3CDTF">2020-10-22T19:22:02Z</dcterms:modified>
</cp:coreProperties>
</file>