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67" r:id="rId2"/>
    <p:sldId id="275" r:id="rId3"/>
    <p:sldId id="269" r:id="rId4"/>
    <p:sldId id="270" r:id="rId5"/>
    <p:sldId id="264" r:id="rId6"/>
    <p:sldId id="266" r:id="rId7"/>
    <p:sldId id="260" r:id="rId8"/>
    <p:sldId id="262" r:id="rId9"/>
    <p:sldId id="261" r:id="rId10"/>
    <p:sldId id="259" r:id="rId11"/>
    <p:sldId id="265" r:id="rId12"/>
    <p:sldId id="263" r:id="rId13"/>
    <p:sldId id="258" r:id="rId14"/>
    <p:sldId id="257" r:id="rId15"/>
    <p:sldId id="256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66FF99"/>
    <a:srgbClr val="33CCFF"/>
    <a:srgbClr val="B4B80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54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BD14B-490C-4B5B-8543-01C7F8C4E19C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73A677-A5EC-4C11-913A-386C81C2E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6827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3A677-A5EC-4C11-913A-386C81C2E72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A496F39-19F0-460B-9B0C-893592B63A59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C812093-70E6-4FF2-A1DA-348DBF2BA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496F39-19F0-460B-9B0C-893592B63A59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812093-70E6-4FF2-A1DA-348DBF2BA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A496F39-19F0-460B-9B0C-893592B63A59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C812093-70E6-4FF2-A1DA-348DBF2BA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496F39-19F0-460B-9B0C-893592B63A59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812093-70E6-4FF2-A1DA-348DBF2BA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A496F39-19F0-460B-9B0C-893592B63A59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C812093-70E6-4FF2-A1DA-348DBF2BA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496F39-19F0-460B-9B0C-893592B63A59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812093-70E6-4FF2-A1DA-348DBF2BA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496F39-19F0-460B-9B0C-893592B63A59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812093-70E6-4FF2-A1DA-348DBF2BA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496F39-19F0-460B-9B0C-893592B63A59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812093-70E6-4FF2-A1DA-348DBF2BA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A496F39-19F0-460B-9B0C-893592B63A59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812093-70E6-4FF2-A1DA-348DBF2BA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496F39-19F0-460B-9B0C-893592B63A59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812093-70E6-4FF2-A1DA-348DBF2BA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496F39-19F0-460B-9B0C-893592B63A59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812093-70E6-4FF2-A1DA-348DBF2BA6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A496F39-19F0-460B-9B0C-893592B63A59}" type="datetimeFigureOut">
              <a:rPr lang="ru-RU" smtClean="0"/>
              <a:pPr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C812093-70E6-4FF2-A1DA-348DBF2BA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14488"/>
            <a:ext cx="8143900" cy="200026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</a:rPr>
              <a:t>« Калмыцкие </a:t>
            </a:r>
            <a:r>
              <a:rPr lang="ru-RU" sz="4400" dirty="0" err="1" smtClean="0">
                <a:solidFill>
                  <a:schemeClr val="tx2">
                    <a:lumMod val="50000"/>
                  </a:schemeClr>
                </a:solidFill>
              </a:rPr>
              <a:t>борцоки</a:t>
            </a: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  <a:br>
              <a:rPr lang="ru-RU" sz="4400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sz="4400" b="1" i="1" dirty="0">
              <a:solidFill>
                <a:schemeClr val="tx2">
                  <a:lumMod val="50000"/>
                </a:schemeClr>
              </a:solidFill>
              <a:latin typeface="Times HalmWi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Новая папка\Изображение 471.jpg"/>
          <p:cNvPicPr>
            <a:picLocks noChangeAspect="1" noChangeArrowheads="1"/>
          </p:cNvPicPr>
          <p:nvPr/>
        </p:nvPicPr>
        <p:blipFill rotWithShape="1">
          <a:blip r:embed="rId2" cstate="print"/>
          <a:srcRect l="5402" t="4402" r="2763"/>
          <a:stretch/>
        </p:blipFill>
        <p:spPr bwMode="auto">
          <a:xfrm>
            <a:off x="0" y="17868"/>
            <a:ext cx="8172400" cy="70294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K:\Новая папка\Изображение 477.jpg"/>
          <p:cNvPicPr>
            <a:picLocks noChangeAspect="1" noChangeArrowheads="1"/>
          </p:cNvPicPr>
          <p:nvPr/>
        </p:nvPicPr>
        <p:blipFill rotWithShape="1">
          <a:blip r:embed="rId2" cstate="print"/>
          <a:srcRect l="3202" t="2729" r="4963"/>
          <a:stretch/>
        </p:blipFill>
        <p:spPr bwMode="auto">
          <a:xfrm>
            <a:off x="0" y="0"/>
            <a:ext cx="810039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K:\Новая папка\Изображение 475.jpg"/>
          <p:cNvPicPr>
            <a:picLocks noChangeAspect="1" noChangeArrowheads="1"/>
          </p:cNvPicPr>
          <p:nvPr/>
        </p:nvPicPr>
        <p:blipFill rotWithShape="1">
          <a:blip r:embed="rId2" cstate="print"/>
          <a:srcRect l="2531" t="4185" r="8710" b="2530"/>
          <a:stretch/>
        </p:blipFill>
        <p:spPr bwMode="auto">
          <a:xfrm>
            <a:off x="0" y="0"/>
            <a:ext cx="8244408" cy="685618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:\Новая папка\Изображение 470.jpg"/>
          <p:cNvPicPr>
            <a:picLocks noChangeAspect="1" noChangeArrowheads="1"/>
          </p:cNvPicPr>
          <p:nvPr/>
        </p:nvPicPr>
        <p:blipFill rotWithShape="1">
          <a:blip r:embed="rId2" cstate="print"/>
          <a:srcRect t="4215" r="4743"/>
          <a:stretch/>
        </p:blipFill>
        <p:spPr bwMode="auto">
          <a:xfrm>
            <a:off x="-108520" y="0"/>
            <a:ext cx="828092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:\Новая папка\Изображение 469.jpg"/>
          <p:cNvPicPr>
            <a:picLocks noChangeAspect="1" noChangeArrowheads="1"/>
          </p:cNvPicPr>
          <p:nvPr/>
        </p:nvPicPr>
        <p:blipFill rotWithShape="1">
          <a:blip r:embed="rId2" cstate="print"/>
          <a:srcRect l="4820" t="12343" r="23368" b="12343"/>
          <a:stretch/>
        </p:blipFill>
        <p:spPr bwMode="auto">
          <a:xfrm>
            <a:off x="0" y="0"/>
            <a:ext cx="8172400" cy="688901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K:\Новая папка\Изображение 468.jpg"/>
          <p:cNvPicPr>
            <a:picLocks noChangeAspect="1" noChangeArrowheads="1"/>
          </p:cNvPicPr>
          <p:nvPr/>
        </p:nvPicPr>
        <p:blipFill rotWithShape="1">
          <a:blip r:embed="rId2" cstate="print"/>
          <a:srcRect t="1360" r="2727"/>
          <a:stretch/>
        </p:blipFill>
        <p:spPr bwMode="auto">
          <a:xfrm>
            <a:off x="0" y="0"/>
            <a:ext cx="8172400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928670"/>
            <a:ext cx="7242048" cy="3036952"/>
          </a:xfrm>
        </p:spPr>
        <p:txBody>
          <a:bodyPr>
            <a:normAutofit/>
          </a:bodyPr>
          <a:lstStyle/>
          <a:p>
            <a:pPr algn="ctr">
              <a:lnSpc>
                <a:spcPct val="200000"/>
              </a:lnSpc>
            </a:pPr>
            <a:r>
              <a:rPr lang="ru-RU" sz="4800" i="1" dirty="0" smtClean="0">
                <a:solidFill>
                  <a:srgbClr val="D60093"/>
                </a:solidFill>
                <a:latin typeface="Times HalmWin" pitchFamily="18" charset="0"/>
              </a:rPr>
              <a:t>СПАСИБО </a:t>
            </a:r>
            <a:br>
              <a:rPr lang="ru-RU" sz="4800" i="1" dirty="0" smtClean="0">
                <a:solidFill>
                  <a:srgbClr val="D60093"/>
                </a:solidFill>
                <a:latin typeface="Times HalmWin" pitchFamily="18" charset="0"/>
              </a:rPr>
            </a:br>
            <a:r>
              <a:rPr lang="ru-RU" sz="4800" i="1" dirty="0" smtClean="0">
                <a:solidFill>
                  <a:srgbClr val="D60093"/>
                </a:solidFill>
                <a:latin typeface="Times HalmWin" pitchFamily="18" charset="0"/>
              </a:rPr>
              <a:t>за </a:t>
            </a:r>
            <a:r>
              <a:rPr lang="ru-RU" sz="4800" i="1" dirty="0" err="1" smtClean="0">
                <a:solidFill>
                  <a:srgbClr val="D60093"/>
                </a:solidFill>
                <a:latin typeface="Times HalmWin" pitchFamily="18" charset="0"/>
              </a:rPr>
              <a:t>ВНИМАНие</a:t>
            </a:r>
            <a:r>
              <a:rPr lang="ru-RU" sz="4800" i="1" dirty="0" smtClean="0">
                <a:solidFill>
                  <a:srgbClr val="D60093"/>
                </a:solidFill>
                <a:latin typeface="Times HalmWin" pitchFamily="18" charset="0"/>
              </a:rPr>
              <a:t>!</a:t>
            </a:r>
            <a:endParaRPr lang="ru-RU" sz="4800" i="1" dirty="0">
              <a:solidFill>
                <a:srgbClr val="D60093"/>
              </a:solidFill>
              <a:latin typeface="Times HalmWi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ветлана\Documents\IMG_20170201_2201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13" t="18990" r="16353"/>
          <a:stretch/>
        </p:blipFill>
        <p:spPr bwMode="auto">
          <a:xfrm>
            <a:off x="0" y="17512"/>
            <a:ext cx="8208912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26454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Oval 3"/>
          <p:cNvSpPr>
            <a:spLocks noChangeArrowheads="1"/>
          </p:cNvSpPr>
          <p:nvPr/>
        </p:nvSpPr>
        <p:spPr bwMode="auto">
          <a:xfrm>
            <a:off x="1115616" y="476672"/>
            <a:ext cx="3242070" cy="1237816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</a:rPr>
              <a:t>Темян</a:t>
            </a:r>
            <a:r>
              <a:rPr kumimoji="0" lang="ru-RU" sz="4800" b="1" i="1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5292080" y="404664"/>
            <a:ext cx="2652712" cy="152413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HalmWin" pitchFamily="18" charset="0"/>
              </a:rPr>
              <a:t>Тогш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</a:endParaRPr>
          </a:p>
        </p:txBody>
      </p:sp>
      <p:sp>
        <p:nvSpPr>
          <p:cNvPr id="12293" name="Oval 5"/>
          <p:cNvSpPr>
            <a:spLocks noChangeArrowheads="1"/>
          </p:cNvSpPr>
          <p:nvPr/>
        </p:nvSpPr>
        <p:spPr bwMode="auto">
          <a:xfrm>
            <a:off x="1619672" y="2492896"/>
            <a:ext cx="2654300" cy="150760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Times HalmWin" pitchFamily="18" charset="0"/>
              </a:rPr>
              <a:t>Кит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/>
              <a:latin typeface="Arial" pitchFamily="34" charset="0"/>
            </a:endParaRPr>
          </a:p>
        </p:txBody>
      </p:sp>
      <p:sp>
        <p:nvSpPr>
          <p:cNvPr id="12296" name="Oval 8"/>
          <p:cNvSpPr>
            <a:spLocks noChangeArrowheads="1"/>
          </p:cNvSpPr>
          <p:nvPr/>
        </p:nvSpPr>
        <p:spPr bwMode="auto">
          <a:xfrm>
            <a:off x="5292080" y="2571744"/>
            <a:ext cx="2654300" cy="1411616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200" b="1" i="1" dirty="0" err="1" smtClean="0">
                <a:solidFill>
                  <a:srgbClr val="00B050"/>
                </a:solidFill>
                <a:latin typeface="Times HalmWin" pitchFamily="18" charset="0"/>
              </a:rPr>
              <a:t>Мошкмр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297" name="Oval 9"/>
          <p:cNvSpPr>
            <a:spLocks noChangeArrowheads="1"/>
          </p:cNvSpPr>
          <p:nvPr/>
        </p:nvSpPr>
        <p:spPr bwMode="auto">
          <a:xfrm>
            <a:off x="1142976" y="4572008"/>
            <a:ext cx="3099194" cy="177911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4800" b="1" i="1" dirty="0" err="1" smtClean="0">
                <a:solidFill>
                  <a:srgbClr val="33CCFF"/>
                </a:solidFill>
                <a:latin typeface="Times HalmWin" pitchFamily="18" charset="0"/>
              </a:rPr>
              <a:t>Ж.ола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33CCFF"/>
              </a:solidFill>
              <a:effectLst/>
              <a:latin typeface="Arial" pitchFamily="34" charset="0"/>
            </a:endParaRPr>
          </a:p>
        </p:txBody>
      </p:sp>
      <p:sp>
        <p:nvSpPr>
          <p:cNvPr id="12298" name="Oval 10"/>
          <p:cNvSpPr>
            <a:spLocks noChangeArrowheads="1"/>
          </p:cNvSpPr>
          <p:nvPr/>
        </p:nvSpPr>
        <p:spPr bwMode="auto">
          <a:xfrm>
            <a:off x="4572000" y="4500570"/>
            <a:ext cx="2457747" cy="1571022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4800" b="1" i="1" dirty="0" err="1" smtClean="0">
                <a:solidFill>
                  <a:srgbClr val="FF0000"/>
                </a:solidFill>
                <a:latin typeface="Times HalmWin" pitchFamily="18" charset="0"/>
              </a:rPr>
              <a:t>Хуц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2"/>
          <p:cNvSpPr>
            <a:spLocks noChangeArrowheads="1"/>
          </p:cNvSpPr>
          <p:nvPr/>
        </p:nvSpPr>
        <p:spPr bwMode="auto">
          <a:xfrm>
            <a:off x="928662" y="1071546"/>
            <a:ext cx="2654300" cy="1733322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4000" b="1" i="1" dirty="0" err="1" smtClean="0">
                <a:solidFill>
                  <a:srgbClr val="00B050"/>
                </a:solidFill>
                <a:latin typeface="Times HalmWin" pitchFamily="18" charset="0"/>
              </a:rPr>
              <a:t>Шовун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</p:txBody>
      </p:sp>
      <p:sp>
        <p:nvSpPr>
          <p:cNvPr id="13315" name="Oval 3"/>
          <p:cNvSpPr>
            <a:spLocks noChangeArrowheads="1"/>
          </p:cNvSpPr>
          <p:nvPr/>
        </p:nvSpPr>
        <p:spPr bwMode="auto">
          <a:xfrm>
            <a:off x="5724128" y="908720"/>
            <a:ext cx="2304256" cy="152014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2400" b="1" i="1" dirty="0" err="1" smtClean="0">
                <a:solidFill>
                  <a:srgbClr val="FF0000"/>
                </a:solidFill>
                <a:latin typeface="Times HalmWin" pitchFamily="18" charset="0"/>
              </a:rPr>
              <a:t>О</a:t>
            </a:r>
            <a:r>
              <a:rPr lang="ru-RU" sz="2400" b="1" i="1" dirty="0" err="1" smtClean="0">
                <a:solidFill>
                  <a:srgbClr val="FF0000"/>
                </a:solidFill>
                <a:latin typeface="Times HalmWin" pitchFamily="18" charset="0"/>
              </a:rPr>
              <a:t>вртя</a:t>
            </a:r>
            <a:endParaRPr lang="ru-RU" sz="2400" b="1" i="1" dirty="0" smtClean="0">
              <a:solidFill>
                <a:srgbClr val="FF0000"/>
              </a:solidFill>
              <a:latin typeface="Times HalmWi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2400" b="1" i="1" dirty="0" err="1" smtClean="0">
                <a:solidFill>
                  <a:srgbClr val="FF0000"/>
                </a:solidFill>
                <a:latin typeface="Times HalmWin" pitchFamily="18" charset="0"/>
              </a:rPr>
              <a:t>тогш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5364088" y="5085184"/>
            <a:ext cx="2654300" cy="148708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HalmWin" pitchFamily="18" charset="0"/>
              </a:rPr>
              <a:t>Шор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HalmWin" pitchFamily="18" charset="0"/>
              </a:rPr>
              <a:t>белг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827584" y="4941168"/>
            <a:ext cx="3244350" cy="163110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4800" b="1" i="1" dirty="0" err="1" smtClean="0">
                <a:solidFill>
                  <a:srgbClr val="00B0F0"/>
                </a:solidFill>
                <a:latin typeface="Times HalmWin" pitchFamily="18" charset="0"/>
              </a:rPr>
              <a:t>Целвг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</a:endParaRPr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auto">
          <a:xfrm>
            <a:off x="3131840" y="3068960"/>
            <a:ext cx="2652712" cy="1431610"/>
          </a:xfrm>
          <a:prstGeom prst="ellipse">
            <a:avLst/>
          </a:prstGeom>
          <a:ln w="9525">
            <a:solidFill>
              <a:srgbClr val="000000"/>
            </a:solidFill>
            <a:round/>
            <a:headEnd/>
            <a:tailEnd/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4800" b="1" i="1" dirty="0" err="1" smtClean="0">
                <a:solidFill>
                  <a:srgbClr val="FFFF00"/>
                </a:solidFill>
                <a:latin typeface="Times HalmWin" pitchFamily="18" charset="0"/>
              </a:rPr>
              <a:t>Хорха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K:\Новая папка\Изображение 476.jpg"/>
          <p:cNvPicPr>
            <a:picLocks noChangeAspect="1" noChangeArrowheads="1"/>
          </p:cNvPicPr>
          <p:nvPr/>
        </p:nvPicPr>
        <p:blipFill rotWithShape="1">
          <a:blip r:embed="rId2" cstate="print"/>
          <a:srcRect l="35662" t="19048" r="17080" b="33620"/>
          <a:stretch/>
        </p:blipFill>
        <p:spPr bwMode="auto">
          <a:xfrm>
            <a:off x="-108520" y="0"/>
            <a:ext cx="828092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K:\Новая папка\Изображение 478.jpg"/>
          <p:cNvPicPr>
            <a:picLocks noChangeAspect="1" noChangeArrowheads="1"/>
          </p:cNvPicPr>
          <p:nvPr/>
        </p:nvPicPr>
        <p:blipFill rotWithShape="1">
          <a:blip r:embed="rId2" cstate="print"/>
          <a:srcRect l="3202" t="12573" r="6393"/>
          <a:stretch/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Новая папка\Изображение 472.jpg"/>
          <p:cNvPicPr>
            <a:picLocks noChangeAspect="1" noChangeArrowheads="1"/>
          </p:cNvPicPr>
          <p:nvPr/>
        </p:nvPicPr>
        <p:blipFill rotWithShape="1">
          <a:blip r:embed="rId2" cstate="print"/>
          <a:srcRect l="6047" t="5139" r="7805" b="3371"/>
          <a:stretch/>
        </p:blipFill>
        <p:spPr bwMode="auto">
          <a:xfrm>
            <a:off x="48102" y="20976"/>
            <a:ext cx="8052289" cy="693641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K:\Новая папка\Изображение 474.jpg"/>
          <p:cNvPicPr>
            <a:picLocks noChangeAspect="1" noChangeArrowheads="1"/>
          </p:cNvPicPr>
          <p:nvPr/>
        </p:nvPicPr>
        <p:blipFill rotWithShape="1">
          <a:blip r:embed="rId2" cstate="print"/>
          <a:srcRect l="3601" t="3978" r="2764" b="-1"/>
          <a:stretch/>
        </p:blipFill>
        <p:spPr bwMode="auto">
          <a:xfrm>
            <a:off x="0" y="3837"/>
            <a:ext cx="8172400" cy="685416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K:\Новая папка\Изображение 473.jpg"/>
          <p:cNvPicPr>
            <a:picLocks noChangeAspect="1" noChangeArrowheads="1"/>
          </p:cNvPicPr>
          <p:nvPr/>
        </p:nvPicPr>
        <p:blipFill rotWithShape="1">
          <a:blip r:embed="rId2" cstate="print"/>
          <a:srcRect l="5003" t="2780" r="3162" b="-1"/>
          <a:stretch/>
        </p:blipFill>
        <p:spPr bwMode="auto">
          <a:xfrm>
            <a:off x="22950" y="0"/>
            <a:ext cx="807744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69</TotalTime>
  <Words>19</Words>
  <Application>Microsoft Office PowerPoint</Application>
  <PresentationFormat>Экран (4:3)</PresentationFormat>
  <Paragraphs>15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Изящная</vt:lpstr>
      <vt:lpstr>« Калмыцкие борцоки»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СПАСИБО  за ВНИМАНие!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ИВАН</dc:creator>
  <cp:lastModifiedBy>саша</cp:lastModifiedBy>
  <cp:revision>7</cp:revision>
  <dcterms:created xsi:type="dcterms:W3CDTF">2014-10-27T06:56:36Z</dcterms:created>
  <dcterms:modified xsi:type="dcterms:W3CDTF">2021-12-09T10:23:44Z</dcterms:modified>
</cp:coreProperties>
</file>