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4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1A798-D312-4A99-803C-850D05F933EC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402F3-4E91-49F0-AB46-2CD0C30B22D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1A798-D312-4A99-803C-850D05F933EC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402F3-4E91-49F0-AB46-2CD0C30B22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1A798-D312-4A99-803C-850D05F933EC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402F3-4E91-49F0-AB46-2CD0C30B22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1A798-D312-4A99-803C-850D05F933EC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402F3-4E91-49F0-AB46-2CD0C30B22D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1A798-D312-4A99-803C-850D05F933EC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402F3-4E91-49F0-AB46-2CD0C30B22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1A798-D312-4A99-803C-850D05F933EC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402F3-4E91-49F0-AB46-2CD0C30B22D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1A798-D312-4A99-803C-850D05F933EC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402F3-4E91-49F0-AB46-2CD0C30B22D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1A798-D312-4A99-803C-850D05F933EC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402F3-4E91-49F0-AB46-2CD0C30B22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1A798-D312-4A99-803C-850D05F933EC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402F3-4E91-49F0-AB46-2CD0C30B22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1A798-D312-4A99-803C-850D05F933EC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402F3-4E91-49F0-AB46-2CD0C30B22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1A798-D312-4A99-803C-850D05F933EC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402F3-4E91-49F0-AB46-2CD0C30B22D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8D1A798-D312-4A99-803C-850D05F933EC}" type="datetimeFigureOut">
              <a:rPr lang="ru-RU" smtClean="0"/>
              <a:t>30.01.2019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76402F3-4E91-49F0-AB46-2CD0C30B22D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4365104"/>
            <a:ext cx="1225997" cy="882119"/>
          </a:xfrm>
        </p:spPr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Удачи!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8 Класс - физика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8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6" t="30303" r="7879" b="3973"/>
          <a:stretch/>
        </p:blipFill>
        <p:spPr bwMode="auto">
          <a:xfrm>
            <a:off x="1403648" y="1340768"/>
            <a:ext cx="6135720" cy="3453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03356" y="404664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 Задание: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316" y="5013176"/>
            <a:ext cx="3456384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Какие явления изображены?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3356992"/>
            <a:ext cx="1339668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491880" y="2780928"/>
            <a:ext cx="1944216" cy="2866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743316" y="4437112"/>
            <a:ext cx="1612660" cy="3572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084168" y="3067544"/>
            <a:ext cx="1224136" cy="4334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60032" y="4293096"/>
            <a:ext cx="1080120" cy="322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763688" y="148478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671900" y="166945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055684" y="1484784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671308" y="386104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806319" y="346035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914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116632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 Задание: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0" t="31374" r="2121" b="14646"/>
          <a:stretch/>
        </p:blipFill>
        <p:spPr bwMode="auto">
          <a:xfrm>
            <a:off x="703935" y="1052736"/>
            <a:ext cx="7232074" cy="308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03748" y="4293096"/>
            <a:ext cx="4032448" cy="70788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Какой процесс происходит на промежутке </a:t>
            </a:r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DE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94775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112276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 Задание: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61"/>
          <a:stretch/>
        </p:blipFill>
        <p:spPr bwMode="auto">
          <a:xfrm>
            <a:off x="2458133" y="980728"/>
            <a:ext cx="3651669" cy="2615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47764" y="3933056"/>
            <a:ext cx="3672408" cy="646331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Сколько выделиться энергии при заданных параметрах?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78176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30"/>
          <a:stretch/>
        </p:blipFill>
        <p:spPr bwMode="auto">
          <a:xfrm>
            <a:off x="1185863" y="1556792"/>
            <a:ext cx="6772275" cy="3001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67844" y="613303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 Задание: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55876" y="4931411"/>
            <a:ext cx="2232248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Так… каков ответ?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1503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188640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 Задание: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416" y="1268760"/>
            <a:ext cx="6307168" cy="204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99792" y="3861047"/>
            <a:ext cx="3744416" cy="646331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Какой заряд имеют оба тела на рисунке в трёх разных опытах?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67224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2229946"/>
            <a:ext cx="47525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ПРОВЕРКА ОТВЕТОВ</a:t>
            </a:r>
            <a:endParaRPr lang="ru-RU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1845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1146" y="980728"/>
            <a:ext cx="589307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1) Конденсация 2) Горение 3) Кипение 4) Кристаллизация 5) Испарение 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Кипение жидкости.</a:t>
            </a:r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342900" indent="-342900">
              <a:buAutoNum type="arabicPeriod"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81 * 10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^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 Джоулей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Б</a:t>
            </a:r>
          </a:p>
          <a:p>
            <a:pPr marL="342900" indent="-342900">
              <a:buAutoNum type="arabicPeriod"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1) + и – 2) + и + или – и – 3) нейтральные заряды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504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76</TotalTime>
  <Words>111</Words>
  <Application>Microsoft Office PowerPoint</Application>
  <PresentationFormat>Экран (4:3)</PresentationFormat>
  <Paragraphs>23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Georgia</vt:lpstr>
      <vt:lpstr>Trebuchet MS</vt:lpstr>
      <vt:lpstr>Воздушный поток</vt:lpstr>
      <vt:lpstr>8 Класс - физика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Класс - физика</dc:title>
  <dc:creator>RePack by Diakov</dc:creator>
  <cp:lastModifiedBy>21</cp:lastModifiedBy>
  <cp:revision>8</cp:revision>
  <dcterms:created xsi:type="dcterms:W3CDTF">2019-01-20T11:31:25Z</dcterms:created>
  <dcterms:modified xsi:type="dcterms:W3CDTF">2019-01-30T04:50:10Z</dcterms:modified>
</cp:coreProperties>
</file>