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book.ru/book/932058" TargetMode="External"/><Relationship Id="rId2" Type="http://schemas.openxmlformats.org/officeDocument/2006/relationships/hyperlink" Target="https://book/932057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133600"/>
            <a:ext cx="8291513" cy="2073275"/>
          </a:xfrm>
        </p:spPr>
        <p:txBody>
          <a:bodyPr>
            <a:normAutofit/>
          </a:bodyPr>
          <a:lstStyle/>
          <a:p>
            <a:r>
              <a:rPr lang="ru-RU" dirty="0" smtClean="0"/>
              <a:t>ТЕМА УЧЕБНОГО ЗАНЯТИЯ: «Информационные ресурсы Интернета. Системы точного </a:t>
            </a:r>
            <a:r>
              <a:rPr lang="ru-RU" dirty="0" smtClean="0"/>
              <a:t>земледелия»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92381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09600" y="3716338"/>
            <a:ext cx="8534400" cy="760412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4400" dirty="0" smtClean="0"/>
              <a:t>Информационные </a:t>
            </a:r>
            <a:r>
              <a:rPr lang="ru-RU" sz="4400" dirty="0" smtClean="0"/>
              <a:t>источники</a:t>
            </a:r>
            <a:r>
              <a:rPr lang="en-US" sz="4400" dirty="0" smtClean="0"/>
              <a:t>: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ru-RU" sz="2000" b="1" dirty="0" err="1"/>
              <a:t>У</a:t>
            </a:r>
            <a:r>
              <a:rPr lang="ru-RU" sz="2000" b="1" dirty="0" err="1" smtClean="0"/>
              <a:t>гринович</a:t>
            </a:r>
            <a:r>
              <a:rPr lang="ru-RU" sz="2000" b="1" dirty="0" smtClean="0"/>
              <a:t>, Н.Д. </a:t>
            </a:r>
            <a:r>
              <a:rPr lang="ru-RU" sz="2000" dirty="0" smtClean="0"/>
              <a:t>Информатика. </a:t>
            </a:r>
            <a:r>
              <a:rPr lang="en-US" sz="2000" dirty="0" smtClean="0"/>
              <a:t>:</a:t>
            </a:r>
            <a:r>
              <a:rPr lang="ru-RU" sz="2000" dirty="0" smtClean="0"/>
              <a:t> учебник </a:t>
            </a:r>
            <a:r>
              <a:rPr lang="en-US" sz="2000" dirty="0" smtClean="0"/>
              <a:t>/</a:t>
            </a:r>
            <a:r>
              <a:rPr lang="ru-RU" sz="2000" dirty="0" smtClean="0"/>
              <a:t> </a:t>
            </a:r>
            <a:r>
              <a:rPr lang="ru-RU" sz="2000" dirty="0" err="1" smtClean="0"/>
              <a:t>Угринович</a:t>
            </a:r>
            <a:r>
              <a:rPr lang="ru-RU" sz="2000" dirty="0" smtClean="0"/>
              <a:t> Н.Д. – Москва</a:t>
            </a:r>
            <a:r>
              <a:rPr lang="en-US" sz="2000" dirty="0" smtClean="0"/>
              <a:t>:</a:t>
            </a:r>
            <a:r>
              <a:rPr lang="ru-RU" sz="2000" dirty="0" smtClean="0"/>
              <a:t> </a:t>
            </a:r>
            <a:r>
              <a:rPr lang="ru-RU" sz="2000" dirty="0" err="1" smtClean="0"/>
              <a:t>КноРус</a:t>
            </a:r>
            <a:r>
              <a:rPr lang="ru-RU" sz="2000" dirty="0" smtClean="0"/>
              <a:t>, 2020 – 377 с. – (СПО). – </a:t>
            </a:r>
            <a:r>
              <a:rPr lang="en-US" sz="2000" dirty="0" smtClean="0"/>
              <a:t>ISBN 9788-5-406-07314-8/ - URL: </a:t>
            </a:r>
            <a:r>
              <a:rPr lang="en-US" sz="2000" dirty="0" smtClean="0">
                <a:hlinkClick r:id="rId2"/>
              </a:rPr>
              <a:t>https://book/932057</a:t>
            </a:r>
            <a:r>
              <a:rPr lang="en-US" sz="2000" dirty="0" smtClean="0"/>
              <a:t> (</a:t>
            </a:r>
            <a:r>
              <a:rPr lang="ru-RU" sz="2000" dirty="0" smtClean="0"/>
              <a:t>дата обращения</a:t>
            </a:r>
            <a:r>
              <a:rPr lang="en-US" sz="2000" dirty="0" smtClean="0"/>
              <a:t>; 17.10,2022)/ - </a:t>
            </a:r>
            <a:r>
              <a:rPr lang="ru-RU" sz="2000" dirty="0" smtClean="0"/>
              <a:t>Текст </a:t>
            </a:r>
            <a:r>
              <a:rPr lang="en-US" sz="2000" dirty="0"/>
              <a:t>:</a:t>
            </a:r>
            <a:r>
              <a:rPr lang="en-US" sz="2000" dirty="0" smtClean="0"/>
              <a:t> </a:t>
            </a:r>
            <a:r>
              <a:rPr lang="ru-RU" sz="2000" dirty="0" smtClean="0"/>
              <a:t>электронный.</a:t>
            </a:r>
            <a:br>
              <a:rPr lang="ru-RU" sz="2000" dirty="0" smtClean="0"/>
            </a:br>
            <a:r>
              <a:rPr lang="ru-RU" sz="2000" b="1" dirty="0" err="1"/>
              <a:t>Угринович</a:t>
            </a:r>
            <a:r>
              <a:rPr lang="ru-RU" sz="2000" b="1" dirty="0"/>
              <a:t>, Н.Д. </a:t>
            </a:r>
            <a:r>
              <a:rPr lang="ru-RU" sz="2000" dirty="0" smtClean="0"/>
              <a:t>Информатика Практикум. </a:t>
            </a:r>
            <a:r>
              <a:rPr lang="en-US" sz="2000" dirty="0" smtClean="0"/>
              <a:t>: </a:t>
            </a:r>
            <a:r>
              <a:rPr lang="ru-RU" sz="2000" dirty="0" smtClean="0"/>
              <a:t>учебное пособие </a:t>
            </a:r>
            <a:r>
              <a:rPr lang="en-US" sz="2000" dirty="0" smtClean="0"/>
              <a:t>/</a:t>
            </a:r>
            <a:r>
              <a:rPr lang="ru-RU" sz="2000" dirty="0" smtClean="0"/>
              <a:t> </a:t>
            </a:r>
            <a:r>
              <a:rPr lang="ru-RU" sz="2000" dirty="0" err="1"/>
              <a:t>Угринович</a:t>
            </a:r>
            <a:r>
              <a:rPr lang="ru-RU" sz="2000" dirty="0"/>
              <a:t>, Н.Д. </a:t>
            </a:r>
            <a:r>
              <a:rPr lang="ru-RU" sz="2000" dirty="0" smtClean="0"/>
              <a:t>– Москва</a:t>
            </a:r>
            <a:r>
              <a:rPr lang="en-US" sz="2000" dirty="0" smtClean="0"/>
              <a:t> :</a:t>
            </a:r>
            <a:r>
              <a:rPr lang="ru-RU" sz="2000" dirty="0" smtClean="0"/>
              <a:t> </a:t>
            </a:r>
            <a:r>
              <a:rPr lang="ru-RU" sz="2000" dirty="0" err="1" smtClean="0"/>
              <a:t>КноРус</a:t>
            </a:r>
            <a:r>
              <a:rPr lang="en-US" sz="2000" dirty="0" smtClean="0"/>
              <a:t>, 2020/ - 264</a:t>
            </a:r>
            <a:r>
              <a:rPr lang="ru-RU" sz="2000" dirty="0" smtClean="0"/>
              <a:t> с. – (СПО). – </a:t>
            </a:r>
            <a:r>
              <a:rPr lang="en-US" sz="2000" dirty="0" smtClean="0"/>
              <a:t>ISBN 9788-5-406-07320-9. – URL: </a:t>
            </a:r>
            <a:r>
              <a:rPr lang="en-US" sz="2000" dirty="0" smtClean="0">
                <a:hlinkClick r:id="rId3"/>
              </a:rPr>
              <a:t>https://book.ru/book/932058</a:t>
            </a:r>
            <a:r>
              <a:rPr lang="en-US" sz="2000" dirty="0" smtClean="0"/>
              <a:t> (</a:t>
            </a:r>
            <a:r>
              <a:rPr lang="ru-RU" sz="2000" dirty="0" smtClean="0"/>
              <a:t>дата обращения</a:t>
            </a:r>
            <a:r>
              <a:rPr lang="en-US" sz="2000" dirty="0" smtClean="0"/>
              <a:t>: 17.10.2022). –</a:t>
            </a:r>
            <a:r>
              <a:rPr lang="ru-RU" sz="2000" dirty="0" smtClean="0"/>
              <a:t> Текст электронный.</a:t>
            </a:r>
            <a:br>
              <a:rPr lang="ru-RU" sz="2000" dirty="0" smtClean="0"/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656312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534400" cy="226429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Домашнее задание</a:t>
            </a:r>
            <a:r>
              <a:rPr lang="en-US" sz="3200" dirty="0" smtClean="0"/>
              <a:t>: </a:t>
            </a:r>
            <a:r>
              <a:rPr lang="ru-RU" sz="3200" dirty="0" smtClean="0"/>
              <a:t>п</a:t>
            </a:r>
            <a:r>
              <a:rPr lang="ru-RU" sz="3200" dirty="0" smtClean="0"/>
              <a:t>араграф </a:t>
            </a:r>
            <a:r>
              <a:rPr lang="ru-RU" sz="3200" dirty="0" smtClean="0"/>
              <a:t>8.4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28381663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</TotalTime>
  <Words>18</Words>
  <Application>Microsoft Office PowerPoint</Application>
  <PresentationFormat>Экран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Официальная</vt:lpstr>
      <vt:lpstr>ТЕМА УЧЕБНОГО ЗАНЯТИЯ: «Информационные ресурсы Интернета. Системы точного земледелия»</vt:lpstr>
      <vt:lpstr>        Информационные источники: Угринович, Н.Д. Информатика. : учебник / Угринович Н.Д. – Москва: КноРус, 2020 – 377 с. – (СПО). – ISBN 9788-5-406-07314-8/ - URL: https://book/932057 (дата обращения; 17.10,2022)/ - Текст : электронный. Угринович, Н.Д. Информатика Практикум. : учебное пособие / Угринович, Н.Д. – Москва : КноРус, 2020/ - 264 с. – (СПО). – ISBN 9788-5-406-07320-9. – URL: https://book.ru/book/932058 (дата обращения: 17.10.2022). – Текст электронный. </vt:lpstr>
      <vt:lpstr>Домашнее задание: параграф 8.4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УЧЕБНОГО ЗАНЯТИЯ: «Информационные ресурсы Интернета. Системы точного земледелия»</dc:title>
  <dc:creator>Ratt 2022</dc:creator>
  <cp:lastModifiedBy>user</cp:lastModifiedBy>
  <cp:revision>3</cp:revision>
  <dcterms:created xsi:type="dcterms:W3CDTF">2023-10-16T09:54:28Z</dcterms:created>
  <dcterms:modified xsi:type="dcterms:W3CDTF">2023-10-16T10:28:19Z</dcterms:modified>
</cp:coreProperties>
</file>