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67" r:id="rId3"/>
    <p:sldId id="268" r:id="rId4"/>
    <p:sldId id="269" r:id="rId5"/>
    <p:sldId id="270" r:id="rId6"/>
    <p:sldId id="261" r:id="rId7"/>
    <p:sldId id="271" r:id="rId8"/>
    <p:sldId id="265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13EDA-CEB2-4AB9-AFD8-A032B3005A4C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C6FC7-A31B-456F-B70B-F79F488E3A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13EDA-CEB2-4AB9-AFD8-A032B3005A4C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C6FC7-A31B-456F-B70B-F79F488E3A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13EDA-CEB2-4AB9-AFD8-A032B3005A4C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C6FC7-A31B-456F-B70B-F79F488E3A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13EDA-CEB2-4AB9-AFD8-A032B3005A4C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C6FC7-A31B-456F-B70B-F79F488E3A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13EDA-CEB2-4AB9-AFD8-A032B3005A4C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C6FC7-A31B-456F-B70B-F79F488E3A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13EDA-CEB2-4AB9-AFD8-A032B3005A4C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C6FC7-A31B-456F-B70B-F79F488E3A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13EDA-CEB2-4AB9-AFD8-A032B3005A4C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C6FC7-A31B-456F-B70B-F79F488E3A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13EDA-CEB2-4AB9-AFD8-A032B3005A4C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C6FC7-A31B-456F-B70B-F79F488E3A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13EDA-CEB2-4AB9-AFD8-A032B3005A4C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C6FC7-A31B-456F-B70B-F79F488E3A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13EDA-CEB2-4AB9-AFD8-A032B3005A4C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C6FC7-A31B-456F-B70B-F79F488E3A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13EDA-CEB2-4AB9-AFD8-A032B3005A4C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C6FC7-A31B-456F-B70B-F79F488E3A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13EDA-CEB2-4AB9-AFD8-A032B3005A4C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3C6FC7-A31B-456F-B70B-F79F488E3A9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6;&#1072;&#1073;&#1086;&#1095;&#1080;&#1081;%20&#1089;&#1090;&#1086;&#1083;\&#1079;&#1074;&#1091;&#1082;&#1080;\01.&#1057;&#1058;&#1056;&#1040;&#1064;.&#1051;&#1045;&#1057;.mp3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6;&#1072;&#1073;&#1086;&#1095;&#1080;&#1081;%20&#1089;&#1090;&#1086;&#1083;\&#1079;&#1074;&#1091;&#1082;&#1080;\02%20-%20&#1057;&#1054;&#1057;&#1053;&#1067;%20&#1044;&#1059;&#1041;&#1067;.mp3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6;&#1072;&#1073;&#1086;&#1095;&#1080;&#1081;%20&#1089;&#1090;&#1086;&#1083;\&#1079;&#1074;&#1091;&#1082;&#1080;\02.%20&#1055;&#1058;&#1048;&#1063;&#1050;&#1048;.mp3" TargetMode="Externa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6;&#1072;&#1073;&#1086;&#1095;&#1080;&#1081;%20&#1089;&#1090;&#1086;&#1083;\&#1079;&#1074;&#1091;&#1082;&#1080;\03.&#1055;&#1054;&#1051;&#1045;.mp3" TargetMode="Externa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6;&#1072;&#1073;&#1086;&#1095;&#1080;&#1081;%20&#1089;&#1090;&#1086;&#1083;\&#1079;&#1074;&#1091;&#1082;&#1080;\04.%20&#1055;&#1054;&#1051;&#1045;&#1058;.mp3" TargetMode="Externa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6;&#1072;&#1073;&#1086;&#1095;&#1080;&#1081;%20&#1089;&#1090;&#1086;&#1083;\&#1079;&#1074;&#1091;&#1082;&#1080;\05.%20&#1057;&#1054;&#1053;%20&#1058;&#1048;&#1061;&#1054;.mp3" TargetMode="Externa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6;&#1072;&#1073;&#1086;&#1095;&#1080;&#1081;%20&#1089;&#1090;&#1086;&#1083;\&#1079;&#1074;&#1091;&#1082;&#1080;\06.%20&#1059;&#1058;&#1056;&#1054;.mp3" TargetMode="Externa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ramskoy-05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9992" y="764704"/>
            <a:ext cx="4046870" cy="5517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395536" y="1196752"/>
            <a:ext cx="3600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American Retro" pitchFamily="66" charset="0"/>
              </a:rPr>
              <a:t>И.И.Шишкин</a:t>
            </a:r>
          </a:p>
          <a:p>
            <a:pPr algn="ctr"/>
            <a:r>
              <a:rPr lang="ru-RU" sz="4000" b="1" dirty="0" smtClean="0">
                <a:latin typeface="American Retro" pitchFamily="66" charset="0"/>
              </a:rPr>
              <a:t>(1832-1898)</a:t>
            </a:r>
            <a:endParaRPr lang="ru-RU" sz="4000" b="1" dirty="0">
              <a:latin typeface="American Retro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57150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«Дебри»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516x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891924" y="857232"/>
            <a:ext cx="3394587" cy="5380080"/>
          </a:xfrm>
        </p:spPr>
      </p:pic>
      <p:pic>
        <p:nvPicPr>
          <p:cNvPr id="5" name="01.СТРАШ.ЛЕС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59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1435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«Сосны, освещенные солнцем».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shishkin-0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609634" y="899816"/>
            <a:ext cx="3834573" cy="5553519"/>
          </a:xfrm>
        </p:spPr>
      </p:pic>
      <p:pic>
        <p:nvPicPr>
          <p:cNvPr id="5" name="02 - СОСНЫ ДУБ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955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4291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«Дубы».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88f6c41feefd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714612" y="714356"/>
            <a:ext cx="3857652" cy="5929354"/>
          </a:xfrm>
        </p:spPr>
      </p:pic>
      <p:pic>
        <p:nvPicPr>
          <p:cNvPr id="5" name="02. ПТИЧ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09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9600" cy="50006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«Полдень. В окрестностях Москвы.»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0_86c3f_34af9d5a_X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411760" y="1412776"/>
            <a:ext cx="4014208" cy="5224843"/>
          </a:xfrm>
        </p:spPr>
      </p:pic>
      <p:pic>
        <p:nvPicPr>
          <p:cNvPr id="5" name="03.ПОЛ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01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571500"/>
            <a:ext cx="7620000" cy="5715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64291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Annabelle" pitchFamily="66" charset="0"/>
              </a:rPr>
              <a:t>«Лесные дали».</a:t>
            </a:r>
            <a:endParaRPr lang="ru-RU" dirty="0">
              <a:latin typeface="Annabelle" pitchFamily="66" charset="0"/>
            </a:endParaRPr>
          </a:p>
        </p:txBody>
      </p:sp>
      <p:pic>
        <p:nvPicPr>
          <p:cNvPr id="4" name="Содержимое 3" descr="anywalls_com-4094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115616" y="1340768"/>
            <a:ext cx="7024293" cy="5062554"/>
          </a:xfrm>
        </p:spPr>
      </p:pic>
      <p:pic>
        <p:nvPicPr>
          <p:cNvPr id="6" name="04. ПОЛЕ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162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692696"/>
            <a:ext cx="7972452" cy="28575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Annabelle" pitchFamily="66" charset="0"/>
              </a:rPr>
              <a:t>«Сосновый бор. Мачтовый лес в Вятской губернии.»</a:t>
            </a:r>
            <a:endParaRPr lang="ru-RU" dirty="0">
              <a:latin typeface="Annabelle" pitchFamily="66" charset="0"/>
            </a:endParaRPr>
          </a:p>
        </p:txBody>
      </p:sp>
      <p:pic>
        <p:nvPicPr>
          <p:cNvPr id="4" name="Содержимое 3" descr="0_68f7d_570677b8_X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27584" y="1628800"/>
            <a:ext cx="7505565" cy="4872034"/>
          </a:xfrm>
        </p:spPr>
      </p:pic>
      <p:pic>
        <p:nvPicPr>
          <p:cNvPr id="8" name="05. СОН ТИХ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42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50004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Annabelle" pitchFamily="66" charset="0"/>
              </a:rPr>
              <a:t>«Утро в сосновом бору».</a:t>
            </a:r>
            <a:endParaRPr lang="ru-RU" dirty="0">
              <a:latin typeface="Annabelle" pitchFamily="66" charset="0"/>
            </a:endParaRPr>
          </a:p>
        </p:txBody>
      </p:sp>
      <p:pic>
        <p:nvPicPr>
          <p:cNvPr id="6" name="Содержимое 5" descr="image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71472" y="1000108"/>
            <a:ext cx="7929618" cy="5429288"/>
          </a:xfrm>
        </p:spPr>
      </p:pic>
      <p:pic>
        <p:nvPicPr>
          <p:cNvPr id="4" name="06. УТР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572000" y="328612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65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43</Words>
  <Application>Microsoft Office PowerPoint</Application>
  <PresentationFormat>Экран (4:3)</PresentationFormat>
  <Paragraphs>9</Paragraphs>
  <Slides>9</Slides>
  <Notes>0</Notes>
  <HiddenSlides>0</HiddenSlides>
  <MMClips>7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American Retro</vt:lpstr>
      <vt:lpstr>Annabelle</vt:lpstr>
      <vt:lpstr>Arial</vt:lpstr>
      <vt:lpstr>Calibri</vt:lpstr>
      <vt:lpstr>Times New Roman</vt:lpstr>
      <vt:lpstr>Тема Office</vt:lpstr>
      <vt:lpstr>Презентация PowerPoint</vt:lpstr>
      <vt:lpstr>«Дебри»</vt:lpstr>
      <vt:lpstr>«Сосны, освещенные солнцем».</vt:lpstr>
      <vt:lpstr>«Дубы».</vt:lpstr>
      <vt:lpstr>«Полдень. В окрестностях Москвы.»</vt:lpstr>
      <vt:lpstr>Презентация PowerPoint</vt:lpstr>
      <vt:lpstr>«Лесные дали».</vt:lpstr>
      <vt:lpstr>«Сосновый бор. Мачтовый лес в Вятской губернии.»</vt:lpstr>
      <vt:lpstr>«Утро в сосновом бору».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Сигачева</cp:lastModifiedBy>
  <cp:revision>9</cp:revision>
  <dcterms:created xsi:type="dcterms:W3CDTF">2013-10-03T11:36:58Z</dcterms:created>
  <dcterms:modified xsi:type="dcterms:W3CDTF">2018-01-24T06:17:14Z</dcterms:modified>
</cp:coreProperties>
</file>