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1"/>
  </p:sldMasterIdLst>
  <p:notesMasterIdLst>
    <p:notesMasterId r:id="rId14"/>
  </p:notesMasterIdLst>
  <p:sldIdLst>
    <p:sldId id="273" r:id="rId2"/>
    <p:sldId id="258" r:id="rId3"/>
    <p:sldId id="262" r:id="rId4"/>
    <p:sldId id="263" r:id="rId5"/>
    <p:sldId id="276" r:id="rId6"/>
    <p:sldId id="264" r:id="rId7"/>
    <p:sldId id="265" r:id="rId8"/>
    <p:sldId id="266" r:id="rId9"/>
    <p:sldId id="267" r:id="rId10"/>
    <p:sldId id="282" r:id="rId11"/>
    <p:sldId id="281" r:id="rId12"/>
    <p:sldId id="271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8274"/>
    <a:srgbClr val="F37B8D"/>
    <a:srgbClr val="D5A5C8"/>
    <a:srgbClr val="FFF2D9"/>
    <a:srgbClr val="F7ABA9"/>
    <a:srgbClr val="6D8298"/>
    <a:srgbClr val="D87DA1"/>
    <a:srgbClr val="EBABC6"/>
    <a:srgbClr val="D3834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1" autoAdjust="0"/>
    <p:restoredTop sz="96433" autoAdjust="0"/>
  </p:normalViewPr>
  <p:slideViewPr>
    <p:cSldViewPr snapToGrid="0">
      <p:cViewPr>
        <p:scale>
          <a:sx n="86" d="100"/>
          <a:sy n="86" d="100"/>
        </p:scale>
        <p:origin x="-462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A60BE7-38BA-4BAE-B236-3C6EB12E06B7}" type="datetimeFigureOut">
              <a:rPr lang="ru-RU"/>
              <a:pPr>
                <a:defRPr/>
              </a:pPr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B324C99-3CAC-4108-BC3C-DCD7D0436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093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402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5425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235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295400" y="2557463"/>
            <a:ext cx="9601200" cy="3317875"/>
          </a:xfrm>
        </p:spPr>
        <p:txBody>
          <a:bodyPr/>
          <a:lstStyle>
            <a:lvl1pPr marL="0" indent="0" algn="ctr" fontAlgn="auto">
              <a:buFont typeface="Arial"/>
              <a:buNone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E5B6-FA3B-4CE0-B539-2AF08C7EE863}" type="datetimeFigureOut">
              <a:rPr lang="en-US"/>
              <a:pPr>
                <a:defRPr/>
              </a:pPr>
              <a:t>11/21/2018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794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6437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233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796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435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6457" y="1315207"/>
            <a:ext cx="10058400" cy="39376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1429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9041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05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EB5-E132-41AB-8A69-2423E88A7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106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712" y="3730746"/>
            <a:ext cx="3252223" cy="312725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-49863" y="62573"/>
            <a:ext cx="3256918" cy="313176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8610600" y="0"/>
            <a:ext cx="3568688" cy="343155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6200000">
            <a:off x="9111067" y="3784083"/>
            <a:ext cx="3141286" cy="30205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0135-B72E-427B-9082-7A74D9AFD89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>
                <a:solidFill>
                  <a:schemeClr val="tx1">
                    <a:tint val="75000"/>
                  </a:schemeClr>
                </a:solidFill>
                <a:latin typeface="Bickham Script Two" panose="03000207080000090004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0651194" y="6471026"/>
            <a:ext cx="1540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78274"/>
                </a:solidFill>
                <a:latin typeface="Bickham Script Two" panose="03000207080000090004" pitchFamily="66" charset="0"/>
              </a:rPr>
              <a:t>В. Полшкова</a:t>
            </a:r>
            <a:endParaRPr lang="ru-RU" b="1" dirty="0" smtClean="0">
              <a:solidFill>
                <a:srgbClr val="C78274"/>
              </a:solidFill>
              <a:latin typeface="ChinaCyr" panose="04030505020802020C04" pitchFamily="82" charset="-52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15097" y="3653917"/>
            <a:ext cx="5995503" cy="23006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55691" y="1821590"/>
            <a:ext cx="5995503" cy="230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565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4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9;&#1088;&#1086;&#1082;%20&#1084;&#1091;&#1079;&#1099;&#1082;&#1080;\&#1054;&#1090;&#1082;&#1088;&#1099;&#1090;&#1099;&#1081;%20&#1091;&#1088;&#1086;&#1082;%20&#1051;&#1091;&#1085;&#1085;&#1072;&#1103;%20&#1089;&#1086;&#1085;&#1072;&#1090;&#1072;\&#1064;&#1072;&#1088;&#1083;&#1100;%20&#1040;&#1079;&#1085;&#1072;&#1074;&#1091;&#1088;%20&#1042;&#1077;&#1095;&#1085;&#1072;&#1103;%20&#1083;&#1102;&#1073;&#1086;&#1074;&#1100;.mp3" TargetMode="Externa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9;&#1088;&#1086;&#1082;%20&#1084;&#1091;&#1079;&#1099;&#1082;&#1080;\&#1054;&#1090;&#1082;&#1088;&#1099;&#1090;&#1099;&#1081;%20&#1091;&#1088;&#1086;&#1082;%20&#1051;&#1091;&#1085;&#1085;&#1072;&#1103;%20&#1089;&#1086;&#1085;&#1072;&#1090;&#1072;\&#1053;&#1086;&#1074;&#1086;&#1075;&#1086;&#1076;&#1085;&#1077;&#1077;%20&#1085;&#1072;&#1089;&#1090;&#1088;&#1086;&#1077;&#1085;&#1080;&#1077;%20+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9;&#1088;&#1086;&#1082;%20&#1084;&#1091;&#1079;&#1099;&#1082;&#1080;\&#1054;&#1090;&#1082;&#1088;&#1099;&#1090;&#1099;&#1081;%20&#1091;&#1088;&#1086;&#1082;%20&#1051;&#1091;&#1085;&#1085;&#1072;&#1103;%20&#1089;&#1086;&#1085;&#1072;&#1090;&#1072;\&#1051;&#1091;&#1085;&#1085;&#1072;&#1103;%20&#1089;&#1086;&#1085;&#1072;&#1090;&#1072;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71181"/>
            <a:ext cx="10515600" cy="441776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“Богатство вместе с властью вольно ходят,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Вступая в океан добра и зла,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они из наших рук уходят;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Любовь же, пусть неправильной была, -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Бессмертная, в бессмертии пребудет,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превзойдет, что было и что будет.”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Перси 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Биш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Шелли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(английский поэт XVIII – XIX вв.)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2" descr="Картинки по запросу фортепиано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7826" y="4168384"/>
            <a:ext cx="2133600" cy="2133600"/>
          </a:xfrm>
          <a:prstGeom prst="rect">
            <a:avLst/>
          </a:prstGeom>
          <a:noFill/>
        </p:spPr>
      </p:pic>
      <p:pic>
        <p:nvPicPr>
          <p:cNvPr id="5" name="Шарль Азнавур Вечная любов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898656" y="56562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5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47440" y="1825625"/>
            <a:ext cx="7513505" cy="4351338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На «4» - написать мини-сочинение на тему  «Музыка любви»</a:t>
            </a:r>
          </a:p>
          <a:p>
            <a:pPr algn="ctr"/>
            <a:r>
              <a:rPr lang="ru-RU" sz="3600" b="1" dirty="0" smtClean="0">
                <a:latin typeface="Monotype Corsiva" pitchFamily="66" charset="0"/>
              </a:rPr>
              <a:t>На «5» - подобрать и выучить стихотворение,  созвучное теме </a:t>
            </a:r>
          </a:p>
          <a:p>
            <a:pPr algn="ctr">
              <a:buNone/>
            </a:pPr>
            <a:r>
              <a:rPr lang="ru-RU" sz="3600" b="1" dirty="0" smtClean="0">
                <a:latin typeface="Monotype Corsiva" pitchFamily="66" charset="0"/>
              </a:rPr>
              <a:t>«Лунной сонаты»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0348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 Я дышу - и, значит, я люблю!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люблю - и, значит, я живу!»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97398" y="3514380"/>
            <a:ext cx="3256401" cy="10796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В.Высоцкий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4248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«Новогоднее настроение»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 А. Зубкова, слова С.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Прушинской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5571" y="1825625"/>
            <a:ext cx="5144878" cy="4351338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Новогоднее сегодня настроение,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Нам зима читает вслух стихотворение.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Народился Новый год,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Запустился стрелок ход,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Мы живём с тобой в веках 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И мгновениях.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Припев: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Новый год, Новый год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По сугробам идёт,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Песню старых часов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Он по свету несёт.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Пусть удача найдёт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Всех, кто верит и ждёт,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Вот так чудо чудес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Новый год.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А секунды тают лёгкими снежинками,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И смеётся время детскими ужимками.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Ну, попробуй догони,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Впереди он, впереди.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Ты поймай его хоть раз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 мгновение.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Припев: тот же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http://www.winwalls.ru/download.php?file=201305/2560x1600/winwalls.ru-2707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044989">
            <a:off x="1208852" y="2090411"/>
            <a:ext cx="2349595" cy="164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homestylecafe.ru/wp-content/uploads/2016/11/tannenbaum-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7909" y="1937706"/>
            <a:ext cx="2411699" cy="380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овогоднее настроение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1672371" y="6118951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477227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Бессмертные звуки…»</a:t>
            </a:r>
            <a:endParaRPr lang="ru-RU" sz="540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артинки по запросу фортепиано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9618" y="2787267"/>
            <a:ext cx="4153359" cy="369439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132" y="254956"/>
            <a:ext cx="10515600" cy="195943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Людвиг Ван Бетховен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(1770-1827)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7" descr="Похожее изображение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60624" y="1678328"/>
            <a:ext cx="3791868" cy="479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Картинки по запросу фортепиан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2732" y="4129282"/>
            <a:ext cx="2188891" cy="218889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00089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Picture 4" descr="IMG_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44906" y="1385355"/>
            <a:ext cx="9100546" cy="3286148"/>
          </a:xfrm>
          <a:prstGeom prst="rect">
            <a:avLst/>
          </a:prstGeom>
          <a:noFill/>
          <a:ln/>
        </p:spPr>
      </p:pic>
      <p:pic>
        <p:nvPicPr>
          <p:cNvPr id="5" name="Picture 2" descr="Картинки по запросу фортепиано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2742" y="4724400"/>
            <a:ext cx="2133600" cy="2133600"/>
          </a:xfrm>
          <a:prstGeom prst="rect">
            <a:avLst/>
          </a:prstGeom>
          <a:noFill/>
        </p:spPr>
      </p:pic>
      <p:pic>
        <p:nvPicPr>
          <p:cNvPr id="6" name="Лунная сона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0118993" y="5039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627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Людвиг Ван Бетховен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32000" y="1872870"/>
          <a:ext cx="8128000" cy="4665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1176"/>
                <a:gridCol w="4166824"/>
              </a:tblGrid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Средства музыкальной выразительности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Характеристика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Мелодия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плавная,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сдержанная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Лад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минор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Ритм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ровный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Регистр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низкий (басы), средний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Динамика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тихо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Темп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медленный 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04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51683" y="4946573"/>
            <a:ext cx="9602118" cy="12303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Джульетта 		          Людвиг Ван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 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Гвичарди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Бетховен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4594402_B_Gvichardi (400x546, 133Kb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0299" y="876796"/>
            <a:ext cx="3005257" cy="410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4594402_B_Bethoven_1_ (526x600, 47Kb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1977" y="925416"/>
            <a:ext cx="3476025" cy="410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582099" cy="45594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95721" y="1200839"/>
            <a:ext cx="4594034" cy="49761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Теперь я чаще бываю в обществе, и потому жизнь моя стала веселее. Эту перемену произвела во мне милая, очаровательная девушка, которая меня любит, и которую я люблю. У меня снова бывают светлые минуты, и я прихожу к убеждению, что женитьба может осчастливить человека».</a:t>
            </a:r>
          </a:p>
          <a:p>
            <a:endParaRPr lang="ru-RU" dirty="0"/>
          </a:p>
        </p:txBody>
      </p:sp>
      <p:pic>
        <p:nvPicPr>
          <p:cNvPr id="5" name="Рисунок 4" descr="http://gidmuzyk.ru/uploads/images/l/u/d/ludvig_van_bethove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3262" y="374574"/>
            <a:ext cx="4663138" cy="5464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995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СОНАТА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43210"/>
            <a:ext cx="10515600" cy="4733753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Инструментальный  жанр музыки (от итальянского - 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звучать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») ,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появившийся в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веке, состоящий из 3 частей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1часть -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всегда быстрая, стремительная  -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NZ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llegro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часть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медленная и размеренная –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Adagio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часть -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заключительная часть пишется в духе первой                       (то есть, быстрая)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Presto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Иногда части могут меняться</a:t>
            </a:r>
          </a:p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Соната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всегда пишется для камерного (очень маленького) состава инструментов. </a:t>
            </a:r>
          </a:p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 много сонат написано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одного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инструмента </a:t>
            </a:r>
          </a:p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(как правило, это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сонаты для  фортепиано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112703"/>
            <a:ext cx="10515600" cy="5064259"/>
          </a:xfrm>
        </p:spPr>
        <p:txBody>
          <a:bodyPr/>
          <a:lstStyle/>
          <a:p>
            <a:pPr algn="ctr">
              <a:buNone/>
            </a:pPr>
            <a:r>
              <a:rPr lang="ru-RU" sz="6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Бессмертные звуки</a:t>
            </a:r>
          </a:p>
          <a:p>
            <a:pPr algn="ctr">
              <a:buNone/>
            </a:pPr>
            <a:r>
              <a:rPr lang="ru-RU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«Лунной сонаты»</a:t>
            </a:r>
          </a:p>
          <a:p>
            <a:endParaRPr lang="ru-RU" dirty="0"/>
          </a:p>
        </p:txBody>
      </p:sp>
      <p:pic>
        <p:nvPicPr>
          <p:cNvPr id="4" name="Picture 2" descr="Картинки по запросу фортепиано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1865" y="3360796"/>
            <a:ext cx="2615855" cy="261585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«Музыка» 10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2" id="{C6FC3B91-D487-4DD0-8542-D9CE7C5F1616}" vid="{AF829C85-474C-40D8-91C4-0F3C17A7FBA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«Музыка» 10</Template>
  <TotalTime>419</TotalTime>
  <Words>165</Words>
  <Application>Microsoft Office PowerPoint</Application>
  <PresentationFormat>Произвольный</PresentationFormat>
  <Paragraphs>41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Шаблон «Музыка» 10</vt:lpstr>
      <vt:lpstr>“Богатство вместе с властью вольно ходят, Вступая в океан добра и зла, Когда они из наших рук уходят; Любовь же, пусть неправильной была, -  Бессмертная, в бессмертии пребудет, Все превзойдет, что было и что будет.”                                           Перси Биш Шелли                           (английский поэт XVIII – XIX вв.) </vt:lpstr>
      <vt:lpstr>Тема урока:   «Бессмертные звуки…»</vt:lpstr>
      <vt:lpstr>Людвиг Ван Бетховен (1770-1827) </vt:lpstr>
      <vt:lpstr>Слайд 4</vt:lpstr>
      <vt:lpstr>Людвиг Ван Бетховен</vt:lpstr>
      <vt:lpstr>Слайд 6</vt:lpstr>
      <vt:lpstr>Слайд 7</vt:lpstr>
      <vt:lpstr>СОНАТА</vt:lpstr>
      <vt:lpstr>Слайд 9</vt:lpstr>
      <vt:lpstr>Домашнее задание</vt:lpstr>
      <vt:lpstr>« Я дышу - и, значит, я люблю! Я люблю - и, значит, я живу!» </vt:lpstr>
      <vt:lpstr>«Новогоднее настроение»    Музыка А. Зубкова, слова С. Прушинской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keywords>шаблон музыка;шаблон музыкальный, шаблоны для создания презентаций;пользовательские шаблоны</cp:keywords>
  <cp:lastModifiedBy>user</cp:lastModifiedBy>
  <cp:revision>40</cp:revision>
  <dcterms:created xsi:type="dcterms:W3CDTF">2017-12-10T07:51:10Z</dcterms:created>
  <dcterms:modified xsi:type="dcterms:W3CDTF">2018-11-21T06:40:18Z</dcterms:modified>
</cp:coreProperties>
</file>