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79612"/>
            <a:ext cx="8949730" cy="564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9145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- </a:t>
            </a:r>
            <a:r>
              <a:rPr lang="ru-RU" sz="4000" b="1" dirty="0" smtClean="0">
                <a:solidFill>
                  <a:srgbClr val="FF0000"/>
                </a:solidFill>
              </a:rPr>
              <a:t>Какой элемент утверждает, что не он</a:t>
            </a:r>
            <a:r>
              <a:rPr lang="ru-RU" sz="4000" b="1" dirty="0" smtClean="0"/>
              <a:t>?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4341" y="1196752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4000" b="1" dirty="0" smtClean="0">
                <a:solidFill>
                  <a:srgbClr val="FF0000"/>
                </a:solidFill>
              </a:rPr>
              <a:t>В названии какого элемента спряталось два животных?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50100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- 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3208620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4000" b="1" dirty="0" smtClean="0">
                <a:solidFill>
                  <a:srgbClr val="FF0000"/>
                </a:solidFill>
              </a:rPr>
              <a:t>Какой элемент утверждает, что он «воду родил»?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4941168"/>
            <a:ext cx="8821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- </a:t>
            </a:r>
            <a:r>
              <a:rPr lang="ru-RU" sz="4000" b="1" dirty="0" smtClean="0">
                <a:solidFill>
                  <a:srgbClr val="FF0000"/>
                </a:solidFill>
              </a:rPr>
              <a:t>Какой элемент назван в честь ученого создавшего периодическую таблицу?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79612"/>
            <a:ext cx="8949730" cy="564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187" y="2924944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/>
              <a:t>- </a:t>
            </a:r>
            <a:r>
              <a:rPr lang="ru-RU" sz="3600" b="1" dirty="0">
                <a:solidFill>
                  <a:srgbClr val="FF0000"/>
                </a:solidFill>
              </a:rPr>
              <a:t>Как называется химический элемент названный в честь Европы</a:t>
            </a:r>
            <a:r>
              <a:rPr lang="ru-RU" sz="3600" b="1" dirty="0" smtClean="0">
                <a:solidFill>
                  <a:srgbClr val="FF0000"/>
                </a:solidFill>
              </a:rPr>
              <a:t>?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5643" y="450912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/>
              <a:t>- </a:t>
            </a:r>
            <a:r>
              <a:rPr lang="ru-RU" sz="3200" b="1" dirty="0" smtClean="0">
                <a:solidFill>
                  <a:srgbClr val="FF0000"/>
                </a:solidFill>
              </a:rPr>
              <a:t>Как </a:t>
            </a:r>
            <a:r>
              <a:rPr lang="ru-RU" sz="3200" b="1" dirty="0">
                <a:solidFill>
                  <a:srgbClr val="FF0000"/>
                </a:solidFill>
              </a:rPr>
              <a:t>называется химический элемент названный в честь старинного города Парижа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532" y="188640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- Как называется химический элемент названный в честь </a:t>
            </a:r>
            <a:r>
              <a:rPr lang="ru-RU" sz="3200" b="1" dirty="0" smtClean="0">
                <a:solidFill>
                  <a:srgbClr val="FF0000"/>
                </a:solidFill>
              </a:rPr>
              <a:t>Земли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9064" y="1412776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3200" b="1" dirty="0" smtClean="0">
                <a:solidFill>
                  <a:srgbClr val="FF0000"/>
                </a:solidFill>
              </a:rPr>
              <a:t>Как </a:t>
            </a:r>
            <a:r>
              <a:rPr lang="ru-RU" sz="3200" b="1" dirty="0">
                <a:solidFill>
                  <a:srgbClr val="FF0000"/>
                </a:solidFill>
              </a:rPr>
              <a:t>называется химический элемент названный в честь </a:t>
            </a:r>
            <a:r>
              <a:rPr lang="ru-RU" sz="3200" b="1" dirty="0" smtClean="0">
                <a:solidFill>
                  <a:srgbClr val="FF0000"/>
                </a:solidFill>
              </a:rPr>
              <a:t>Луны</a:t>
            </a:r>
            <a:r>
              <a:rPr lang="ru-RU" sz="3200" b="1" dirty="0">
                <a:solidFill>
                  <a:srgbClr val="FF0000"/>
                </a:solidFill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418" y="2417986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5241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83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2017-02-06T12:31:54Z</dcterms:created>
  <dcterms:modified xsi:type="dcterms:W3CDTF">2021-03-29T13:40:12Z</dcterms:modified>
</cp:coreProperties>
</file>