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694"/>
  </p:normalViewPr>
  <p:slideViewPr>
    <p:cSldViewPr snapToGrid="0" snapToObjects="1">
      <p:cViewPr varScale="1">
        <p:scale>
          <a:sx n="69" d="100"/>
          <a:sy n="69" d="100"/>
        </p:scale>
        <p:origin x="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663F54-A1FA-834B-A828-9C4555E2B1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" pitchFamily="2" charset="0"/>
              </a:rPr>
              <a:t>«умение разборчиво писать – первое правило вежливости»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0F9E36-82D8-3C4B-B795-60B62EBBD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0388" y="4174414"/>
            <a:ext cx="6801612" cy="12398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" pitchFamily="2" charset="0"/>
              </a:rPr>
              <a:t>Василий Осипович Ключевский </a:t>
            </a:r>
          </a:p>
        </p:txBody>
      </p:sp>
    </p:spTree>
    <p:extLst>
      <p:ext uri="{BB962C8B-B14F-4D97-AF65-F5344CB8AC3E}">
        <p14:creationId xmlns:p14="http://schemas.microsoft.com/office/powerpoint/2010/main" val="1228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5B2AC7-7779-784C-981F-CD37E519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570" y="123236"/>
            <a:ext cx="11294859" cy="994737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" pitchFamily="2" charset="0"/>
              </a:rPr>
              <a:t>«умение разборчиво писать – первое правило вежливости» </a:t>
            </a:r>
            <a:br>
              <a:rPr lang="ru-RU" sz="2000" dirty="0">
                <a:latin typeface="Times" pitchFamily="2" charset="0"/>
              </a:rPr>
            </a:br>
            <a:r>
              <a:rPr lang="ru-RU" sz="1600" dirty="0">
                <a:latin typeface="Times" pitchFamily="2" charset="0"/>
              </a:rPr>
              <a:t>Василий Осипович Ключевский </a:t>
            </a:r>
            <a:r>
              <a:rPr lang="ru-RU" sz="2000" dirty="0">
                <a:latin typeface="Times" pitchFamily="2" charset="0"/>
              </a:rPr>
              <a:t/>
            </a:r>
            <a:br>
              <a:rPr lang="ru-RU" sz="2000" dirty="0">
                <a:latin typeface="Times" pitchFamily="2" charset="0"/>
              </a:rPr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E98035-4A18-CF47-ACF1-BEFF782DE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7047" y="1320952"/>
            <a:ext cx="7729728" cy="35347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F60EA0-C8B8-EE4E-BB3A-EEBC8CCBFD49}"/>
              </a:ext>
            </a:extLst>
          </p:cNvPr>
          <p:cNvSpPr txBox="1"/>
          <p:nvPr/>
        </p:nvSpPr>
        <p:spPr>
          <a:xfrm>
            <a:off x="2226940" y="2090172"/>
            <a:ext cx="77381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" pitchFamily="2" charset="0"/>
              </a:rPr>
              <a:t>Задачи (план урока):</a:t>
            </a:r>
          </a:p>
          <a:p>
            <a:endParaRPr lang="ru-RU" sz="2400" dirty="0">
              <a:latin typeface="Times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" pitchFamily="2" charset="0"/>
              </a:rPr>
              <a:t>Выразительно прочитать текст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" pitchFamily="2" charset="0"/>
              </a:rPr>
              <a:t>Разделить текст на части, озаглавливая каждую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" pitchFamily="2" charset="0"/>
              </a:rPr>
              <a:t>Провести словарную работу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" pitchFamily="2" charset="0"/>
              </a:rPr>
              <a:t>Пересказать текст по частям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" pitchFamily="2" charset="0"/>
              </a:rPr>
              <a:t>Написать изложение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5075C8-E97E-4648-AE59-5112AB9E1284}"/>
              </a:ext>
            </a:extLst>
          </p:cNvPr>
          <p:cNvSpPr txBox="1"/>
          <p:nvPr/>
        </p:nvSpPr>
        <p:spPr>
          <a:xfrm>
            <a:off x="8838270" y="2551837"/>
            <a:ext cx="1794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/>
              <a:t>✔️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1BF615-3AA8-3F46-A367-CBFA5FF09223}"/>
              </a:ext>
            </a:extLst>
          </p:cNvPr>
          <p:cNvSpPr txBox="1"/>
          <p:nvPr/>
        </p:nvSpPr>
        <p:spPr>
          <a:xfrm>
            <a:off x="8838270" y="3234844"/>
            <a:ext cx="52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✔️</a:t>
            </a: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27835-E784-334A-A790-41C0FCCD2E5D}"/>
              </a:ext>
            </a:extLst>
          </p:cNvPr>
          <p:cNvSpPr txBox="1"/>
          <p:nvPr/>
        </p:nvSpPr>
        <p:spPr>
          <a:xfrm>
            <a:off x="8830712" y="3589341"/>
            <a:ext cx="89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✔️</a:t>
            </a: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9CC00C-943B-004D-9E73-505E1D95E098}"/>
              </a:ext>
            </a:extLst>
          </p:cNvPr>
          <p:cNvSpPr txBox="1"/>
          <p:nvPr/>
        </p:nvSpPr>
        <p:spPr>
          <a:xfrm>
            <a:off x="8830712" y="3910998"/>
            <a:ext cx="659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✔️</a:t>
            </a:r>
          </a:p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479067-B5DD-4D49-8C9F-1D7D812DEF95}"/>
              </a:ext>
            </a:extLst>
          </p:cNvPr>
          <p:cNvSpPr txBox="1"/>
          <p:nvPr/>
        </p:nvSpPr>
        <p:spPr>
          <a:xfrm>
            <a:off x="8838270" y="4282325"/>
            <a:ext cx="455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✔️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6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96CBB-DE04-124C-98F4-7FE982477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433" y="275374"/>
            <a:ext cx="10183134" cy="118872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" pitchFamily="2" charset="0"/>
              </a:rPr>
              <a:t>«умение разборчиво писать – первое правило вежливости» </a:t>
            </a:r>
            <a:br>
              <a:rPr lang="ru-RU" sz="1800" dirty="0">
                <a:latin typeface="Times" pitchFamily="2" charset="0"/>
              </a:rPr>
            </a:br>
            <a:r>
              <a:rPr lang="ru-RU" sz="1400" dirty="0">
                <a:latin typeface="Times" pitchFamily="2" charset="0"/>
              </a:rPr>
              <a:t>Василий Осипович Ключевский</a:t>
            </a:r>
            <a:endParaRPr lang="ru-RU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40B13F-4FA3-F346-9D3B-43AE9240170F}"/>
              </a:ext>
            </a:extLst>
          </p:cNvPr>
          <p:cNvSpPr txBox="1"/>
          <p:nvPr/>
        </p:nvSpPr>
        <p:spPr>
          <a:xfrm>
            <a:off x="343464" y="1502665"/>
            <a:ext cx="896679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" pitchFamily="2" charset="0"/>
              </a:rPr>
              <a:t> </a:t>
            </a:r>
            <a:r>
              <a:rPr lang="ru-RU" sz="2800" dirty="0" smtClean="0">
                <a:latin typeface="Times" pitchFamily="2" charset="0"/>
              </a:rPr>
              <a:t>Изложение </a:t>
            </a:r>
            <a:endParaRPr lang="ru-RU" sz="2800" dirty="0">
              <a:latin typeface="Times" pitchFamily="2" charset="0"/>
            </a:endParaRPr>
          </a:p>
          <a:p>
            <a:pPr algn="ctr"/>
            <a:r>
              <a:rPr lang="ru-RU" sz="2800" dirty="0" smtClean="0">
                <a:latin typeface="Times" pitchFamily="2" charset="0"/>
              </a:rPr>
              <a:t> </a:t>
            </a:r>
            <a:r>
              <a:rPr lang="ru-RU" sz="2800" dirty="0">
                <a:latin typeface="Times" pitchFamily="2" charset="0"/>
              </a:rPr>
              <a:t>«Одуванчик» </a:t>
            </a:r>
          </a:p>
          <a:p>
            <a:endParaRPr lang="ru-RU" sz="2400" dirty="0">
              <a:latin typeface="Times" pitchFamily="2" charset="0"/>
            </a:endParaRPr>
          </a:p>
          <a:p>
            <a:pPr algn="ctr"/>
            <a:r>
              <a:rPr lang="ru-RU" sz="2800" dirty="0">
                <a:latin typeface="Times" pitchFamily="2" charset="0"/>
              </a:rPr>
              <a:t>План: </a:t>
            </a:r>
          </a:p>
          <a:p>
            <a:r>
              <a:rPr lang="ru-RU" sz="2800" b="1" dirty="0">
                <a:latin typeface="Times" pitchFamily="2" charset="0"/>
              </a:rPr>
              <a:t>1. Где рос и чему завидовал одуванчик? </a:t>
            </a:r>
          </a:p>
          <a:p>
            <a:r>
              <a:rPr lang="ru-RU" sz="2800" i="1" dirty="0">
                <a:latin typeface="Times" pitchFamily="2" charset="0"/>
              </a:rPr>
              <a:t>(на обочине, проезжали, было завидно)</a:t>
            </a:r>
          </a:p>
          <a:p>
            <a:r>
              <a:rPr lang="ru-RU" sz="2800" b="1" dirty="0">
                <a:latin typeface="Times" pitchFamily="2" charset="0"/>
              </a:rPr>
              <a:t>2. Приятные сны и пробуждение. </a:t>
            </a:r>
          </a:p>
          <a:p>
            <a:r>
              <a:rPr lang="ru-RU" sz="2800" i="1" dirty="0">
                <a:latin typeface="Times" pitchFamily="2" charset="0"/>
              </a:rPr>
              <a:t>(будто путешествует, наяву, по-прежнему)</a:t>
            </a:r>
          </a:p>
          <a:p>
            <a:r>
              <a:rPr lang="ru-RU" sz="2800" b="1" dirty="0">
                <a:latin typeface="Times" pitchFamily="2" charset="0"/>
              </a:rPr>
              <a:t>3. Изменения после долгого сна. </a:t>
            </a:r>
          </a:p>
          <a:p>
            <a:r>
              <a:rPr lang="ru-RU" sz="2800" i="1" dirty="0">
                <a:latin typeface="Times" pitchFamily="2" charset="0"/>
              </a:rPr>
              <a:t>(много дней подряд)</a:t>
            </a:r>
          </a:p>
          <a:p>
            <a:r>
              <a:rPr lang="ru-RU" sz="2800" b="1" dirty="0">
                <a:latin typeface="Times" pitchFamily="2" charset="0"/>
              </a:rPr>
              <a:t>4. Девочка помогла одуванчику увидеть целый свет. </a:t>
            </a:r>
          </a:p>
          <a:p>
            <a:r>
              <a:rPr lang="ru-RU" sz="2800" i="1" dirty="0">
                <a:latin typeface="Times" pitchFamily="2" charset="0"/>
              </a:rPr>
              <a:t>(порыв ветра, по всему свету) </a:t>
            </a:r>
          </a:p>
          <a:p>
            <a:endParaRPr lang="ru-RU" sz="2400" dirty="0">
              <a:latin typeface="Times" pitchFamily="2" charset="0"/>
            </a:endParaRPr>
          </a:p>
          <a:p>
            <a:endParaRPr lang="ru-RU" sz="2400" dirty="0">
              <a:latin typeface="Times" pitchFamily="2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5F9B23-68E0-5C4F-83E8-72BC25F73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257" y="3471453"/>
            <a:ext cx="3036351" cy="202423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E83260-F3B6-2A4C-A43F-B6D1AC87E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2770" y="1864016"/>
            <a:ext cx="2246141" cy="16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4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57</TotalTime>
  <Words>138</Words>
  <Application>Microsoft Office PowerPoint</Application>
  <PresentationFormat>Широкоэкранный</PresentationFormat>
  <Paragraphs>31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Corbel</vt:lpstr>
      <vt:lpstr>Gill Sans MT</vt:lpstr>
      <vt:lpstr>Times</vt:lpstr>
      <vt:lpstr>Посылка</vt:lpstr>
      <vt:lpstr>«умение разборчиво писать – первое правило вежливости» </vt:lpstr>
      <vt:lpstr>«умение разборчиво писать – первое правило вежливости»  Василий Осипович Ключевский  </vt:lpstr>
      <vt:lpstr>«умение разборчиво писать – первое правило вежливости»  Василий Осипович Ключевский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«умение разборчиво писать – первое правило вежливости» </dc:title>
  <dc:creator>Лидия Разгулова</dc:creator>
  <cp:lastModifiedBy>User</cp:lastModifiedBy>
  <cp:revision>2</cp:revision>
  <dcterms:created xsi:type="dcterms:W3CDTF">2022-02-23T07:35:52Z</dcterms:created>
  <dcterms:modified xsi:type="dcterms:W3CDTF">2022-02-24T16:38:00Z</dcterms:modified>
</cp:coreProperties>
</file>