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77" r:id="rId6"/>
    <p:sldId id="278" r:id="rId7"/>
    <p:sldId id="279" r:id="rId8"/>
    <p:sldId id="280" r:id="rId9"/>
    <p:sldId id="261" r:id="rId10"/>
    <p:sldId id="282" r:id="rId11"/>
    <p:sldId id="284" r:id="rId12"/>
    <p:sldId id="285" r:id="rId13"/>
    <p:sldId id="286" r:id="rId14"/>
    <p:sldId id="287" r:id="rId15"/>
    <p:sldId id="288" r:id="rId16"/>
    <p:sldId id="289" r:id="rId17"/>
    <p:sldId id="262" r:id="rId18"/>
    <p:sldId id="28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5F98C-4C2C-4D37-9029-0E6C803B6F85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3229F-B7D4-4E3D-AD13-B84566B541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175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3229F-B7D4-4E3D-AD13-B84566B541D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939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49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850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70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640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70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27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423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48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246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94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288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42906-E104-493B-B11C-8B8FEC0265FA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AB50D-9546-4FFF-9A51-F2A7C814A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35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757"/>
            <a:ext cx="12192000" cy="6531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4776" y="510757"/>
            <a:ext cx="10296144" cy="1200329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7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Спорт спасает жизнь</a:t>
            </a:r>
            <a:endParaRPr lang="ru-RU" sz="72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12449" y="5417520"/>
            <a:ext cx="3979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Подготовил:</a:t>
            </a:r>
            <a:endParaRPr lang="en-US" sz="2000" b="1" dirty="0" smtClean="0"/>
          </a:p>
          <a:p>
            <a:r>
              <a:rPr lang="ru-RU" sz="2000" b="1" dirty="0" smtClean="0"/>
              <a:t>педагог-организатор</a:t>
            </a:r>
            <a:r>
              <a:rPr lang="en-US" sz="2000" b="1" dirty="0"/>
              <a:t> </a:t>
            </a:r>
            <a:r>
              <a:rPr lang="ru-RU" sz="2000" b="1" dirty="0" smtClean="0"/>
              <a:t>Лихачев О.Р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763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757"/>
            <a:ext cx="12192000" cy="65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094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886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027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3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221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613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 rot="19630731">
            <a:off x="8019288" y="2651760"/>
            <a:ext cx="749808" cy="7315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247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18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757"/>
            <a:ext cx="12192000" cy="65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07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5612" y="1014984"/>
            <a:ext cx="10780776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sz="2400" b="1" dirty="0">
                <a:latin typeface="Comic Sans MS" panose="030F0702030302020204" pitchFamily="66" charset="0"/>
              </a:rPr>
              <a:t>Влияние спорта на здоровье </a:t>
            </a:r>
            <a:endParaRPr lang="ru-RU" sz="2400" b="1" dirty="0" smtClean="0">
              <a:latin typeface="Comic Sans MS" panose="030F0702030302020204" pitchFamily="66" charset="0"/>
            </a:endParaRPr>
          </a:p>
          <a:p>
            <a:pPr marL="342900" lvl="0" indent="-342900">
              <a:buFontTx/>
              <a:buChar char="-"/>
            </a:pPr>
            <a:r>
              <a:rPr lang="ru-RU" sz="2400" dirty="0" smtClean="0">
                <a:latin typeface="Comic Sans MS" panose="030F0702030302020204" pitchFamily="66" charset="0"/>
              </a:rPr>
              <a:t>При </a:t>
            </a:r>
            <a:r>
              <a:rPr lang="ru-RU" sz="2400" dirty="0">
                <a:latin typeface="Comic Sans MS" panose="030F0702030302020204" pitchFamily="66" charset="0"/>
              </a:rPr>
              <a:t>регулярных занятиях спортом улучшается осанка. Это способствует правильному расположению всех человеческих органов</a:t>
            </a:r>
            <a:r>
              <a:rPr lang="ru-RU" sz="2400" dirty="0" smtClean="0">
                <a:latin typeface="Comic Sans MS" panose="030F0702030302020204" pitchFamily="66" charset="0"/>
              </a:rPr>
              <a:t>.</a:t>
            </a:r>
            <a:endParaRPr lang="ru-RU" sz="900" dirty="0" smtClean="0">
              <a:latin typeface="Comic Sans MS" panose="030F0702030302020204" pitchFamily="66" charset="0"/>
            </a:endParaRPr>
          </a:p>
          <a:p>
            <a:pPr marL="342900" lvl="0" indent="-342900">
              <a:buFontTx/>
              <a:buChar char="-"/>
            </a:pPr>
            <a:endParaRPr lang="ru-RU" sz="900" dirty="0">
              <a:latin typeface="Comic Sans MS" panose="030F0702030302020204" pitchFamily="66" charset="0"/>
            </a:endParaRPr>
          </a:p>
          <a:p>
            <a:pPr marL="342900" lvl="0" indent="-342900">
              <a:buFontTx/>
              <a:buChar char="-"/>
            </a:pPr>
            <a:r>
              <a:rPr lang="ru-RU" sz="2400" dirty="0" smtClean="0">
                <a:latin typeface="Comic Sans MS" panose="030F0702030302020204" pitchFamily="66" charset="0"/>
              </a:rPr>
              <a:t>Сердце </a:t>
            </a:r>
            <a:r>
              <a:rPr lang="ru-RU" sz="2400" dirty="0">
                <a:latin typeface="Comic Sans MS" panose="030F0702030302020204" pitchFamily="66" charset="0"/>
              </a:rPr>
              <a:t>становится более выносливым, а, значит, снижается возможность инсультов и инфарктов в пожилом возрасте</a:t>
            </a:r>
            <a:r>
              <a:rPr lang="ru-RU" sz="2400" dirty="0" smtClean="0">
                <a:latin typeface="Comic Sans MS" panose="030F0702030302020204" pitchFamily="66" charset="0"/>
              </a:rPr>
              <a:t>.</a:t>
            </a:r>
          </a:p>
          <a:p>
            <a:pPr lvl="0"/>
            <a:endParaRPr lang="ru-RU" sz="600" dirty="0">
              <a:latin typeface="Comic Sans MS" panose="030F0702030302020204" pitchFamily="66" charset="0"/>
            </a:endParaRPr>
          </a:p>
          <a:p>
            <a:pPr marL="342900" lvl="0" indent="-342900">
              <a:buFontTx/>
              <a:buChar char="-"/>
            </a:pPr>
            <a:r>
              <a:rPr lang="ru-RU" sz="2400" dirty="0" smtClean="0">
                <a:latin typeface="Comic Sans MS" panose="030F0702030302020204" pitchFamily="66" charset="0"/>
              </a:rPr>
              <a:t>Физические </a:t>
            </a:r>
            <a:r>
              <a:rPr lang="ru-RU" sz="2400" dirty="0">
                <a:latin typeface="Comic Sans MS" panose="030F0702030302020204" pitchFamily="66" charset="0"/>
              </a:rPr>
              <a:t>упражнения улучшают кровообращение</a:t>
            </a:r>
            <a:r>
              <a:rPr lang="ru-RU" sz="2400" dirty="0" smtClean="0">
                <a:latin typeface="Comic Sans MS" panose="030F0702030302020204" pitchFamily="66" charset="0"/>
              </a:rPr>
              <a:t>.</a:t>
            </a:r>
          </a:p>
          <a:p>
            <a:pPr marL="342900" lvl="0" indent="-342900">
              <a:buFontTx/>
              <a:buChar char="-"/>
            </a:pPr>
            <a:endParaRPr lang="ru-RU" sz="900" dirty="0">
              <a:latin typeface="Comic Sans MS" panose="030F0702030302020204" pitchFamily="66" charset="0"/>
            </a:endParaRPr>
          </a:p>
          <a:p>
            <a:pPr marL="342900" lvl="0" indent="-342900">
              <a:buFontTx/>
              <a:buChar char="-"/>
            </a:pPr>
            <a:r>
              <a:rPr lang="ru-RU" sz="2400" dirty="0" smtClean="0">
                <a:latin typeface="Comic Sans MS" panose="030F0702030302020204" pitchFamily="66" charset="0"/>
              </a:rPr>
              <a:t>Спорт </a:t>
            </a:r>
            <a:r>
              <a:rPr lang="ru-RU" sz="2400" dirty="0">
                <a:latin typeface="Comic Sans MS" panose="030F0702030302020204" pitchFamily="66" charset="0"/>
              </a:rPr>
              <a:t>и здоровый образ жизни помогают выглядеть лучше: обеспечивают красивую подтянутую фигуру</a:t>
            </a:r>
            <a:r>
              <a:rPr lang="ru-RU" sz="2400" dirty="0" smtClean="0">
                <a:latin typeface="Comic Sans MS" panose="030F0702030302020204" pitchFamily="66" charset="0"/>
              </a:rPr>
              <a:t>.</a:t>
            </a:r>
          </a:p>
          <a:p>
            <a:pPr marL="342900" lvl="0" indent="-342900">
              <a:buFontTx/>
              <a:buChar char="-"/>
            </a:pPr>
            <a:endParaRPr lang="ru-RU" sz="1000" dirty="0">
              <a:latin typeface="Comic Sans MS" panose="030F0702030302020204" pitchFamily="66" charset="0"/>
            </a:endParaRPr>
          </a:p>
          <a:p>
            <a:r>
              <a:rPr lang="ru-RU" sz="2400" dirty="0" smtClean="0">
                <a:latin typeface="Comic Sans MS" panose="030F0702030302020204" pitchFamily="66" charset="0"/>
              </a:rPr>
              <a:t>- Регулярные </a:t>
            </a:r>
            <a:r>
              <a:rPr lang="ru-RU" sz="2400" dirty="0">
                <a:latin typeface="Comic Sans MS" panose="030F0702030302020204" pitchFamily="66" charset="0"/>
              </a:rPr>
              <a:t>физические нагрузки снимают стресс, улучшают настроение и повышают работоспособность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3149988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 intensity="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757"/>
            <a:ext cx="12192000" cy="6531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057" y="524364"/>
            <a:ext cx="10296144" cy="1200329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7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Спасибо </a:t>
            </a:r>
            <a:r>
              <a:rPr lang="ru-RU" sz="7200" smtClean="0">
                <a:solidFill>
                  <a:srgbClr val="002060"/>
                </a:solidFill>
                <a:latin typeface="Comic Sans MS" panose="030F0702030302020204" pitchFamily="66" charset="0"/>
              </a:rPr>
              <a:t>за </a:t>
            </a:r>
            <a:r>
              <a:rPr lang="ru-RU" sz="7200" smtClean="0">
                <a:solidFill>
                  <a:srgbClr val="002060"/>
                </a:solidFill>
                <a:latin typeface="Comic Sans MS" panose="030F0702030302020204" pitchFamily="66" charset="0"/>
              </a:rPr>
              <a:t>внимание.</a:t>
            </a:r>
            <a:endParaRPr lang="ru-RU" sz="72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232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287" y="0"/>
            <a:ext cx="969971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456" y="274320"/>
            <a:ext cx="5385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Спорт, ребята, очень нужен.</a:t>
            </a:r>
            <a:endParaRPr lang="ru-RU" sz="2400" dirty="0"/>
          </a:p>
          <a:p>
            <a:r>
              <a:rPr lang="ru-RU" sz="2400" i="1" dirty="0"/>
              <a:t>Мы со спортом крепко дружим.</a:t>
            </a:r>
            <a:endParaRPr lang="ru-RU" sz="2400" dirty="0"/>
          </a:p>
          <a:p>
            <a:r>
              <a:rPr lang="ru-RU" sz="2400" i="1" dirty="0"/>
              <a:t>Спорт – помощник, Спорт – здоровье,</a:t>
            </a:r>
            <a:endParaRPr lang="ru-RU" sz="2400" dirty="0"/>
          </a:p>
          <a:p>
            <a:r>
              <a:rPr lang="ru-RU" sz="2400" i="1" dirty="0"/>
              <a:t>Спорт – игра. </a:t>
            </a:r>
            <a:r>
              <a:rPr lang="ru-RU" sz="2400" i="1" dirty="0" err="1"/>
              <a:t>Физкульт</a:t>
            </a:r>
            <a:r>
              <a:rPr lang="ru-RU" sz="2400" i="1" dirty="0"/>
              <a:t>- ура!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90807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008" y="0"/>
            <a:ext cx="93726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70248" y="2066544"/>
            <a:ext cx="32461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Схема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>
                <a:solidFill>
                  <a:srgbClr val="C00000"/>
                </a:solidFill>
              </a:rPr>
              <a:t>здорового образа жизни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1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5004" y="1472184"/>
            <a:ext cx="9841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Утром раньше поднимайся, прыгай, бегай, отжимайся.</a:t>
            </a:r>
          </a:p>
          <a:p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 Для здоровья, для порядка людям всем нужна … </a:t>
            </a:r>
          </a:p>
        </p:txBody>
      </p:sp>
    </p:spTree>
    <p:extLst>
      <p:ext uri="{BB962C8B-B14F-4D97-AF65-F5344CB8AC3E}">
        <p14:creationId xmlns:p14="http://schemas.microsoft.com/office/powerpoint/2010/main" val="204033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42132" y="1362456"/>
            <a:ext cx="5890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Хочешь ты побить рекорд?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Так тебе поможет…</a:t>
            </a:r>
            <a:endParaRPr lang="ru-RU" sz="32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820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3308" y="1463040"/>
            <a:ext cx="101086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Ясным утром вдоль дороги на траве блестит роса.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По дороге едут ноги и бегут два колеса.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У загадки есть ответ – это мой… </a:t>
            </a:r>
          </a:p>
        </p:txBody>
      </p:sp>
    </p:spTree>
    <p:extLst>
      <p:ext uri="{BB962C8B-B14F-4D97-AF65-F5344CB8AC3E}">
        <p14:creationId xmlns:p14="http://schemas.microsoft.com/office/powerpoint/2010/main" val="3312762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4322" y="1600200"/>
            <a:ext cx="85633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Есть, ребята, у меня два серебряных коня.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Езжу сразу на обоих – что за кони у меня?</a:t>
            </a:r>
          </a:p>
        </p:txBody>
      </p:sp>
    </p:spTree>
    <p:extLst>
      <p:ext uri="{BB962C8B-B14F-4D97-AF65-F5344CB8AC3E}">
        <p14:creationId xmlns:p14="http://schemas.microsoft.com/office/powerpoint/2010/main" val="2401658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1774" y="1463040"/>
            <a:ext cx="81884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Чтоб большим спортсменом стать,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нужно очень много знать.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 поможет здесь сноровка и, конечно,… </a:t>
            </a:r>
          </a:p>
        </p:txBody>
      </p:sp>
    </p:spTree>
    <p:extLst>
      <p:ext uri="{BB962C8B-B14F-4D97-AF65-F5344CB8AC3E}">
        <p14:creationId xmlns:p14="http://schemas.microsoft.com/office/powerpoint/2010/main" val="1055145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841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139</Words>
  <Application>Microsoft Office PowerPoint</Application>
  <PresentationFormat>Широкоэкранный</PresentationFormat>
  <Paragraphs>33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Лапенко ЕВ</cp:lastModifiedBy>
  <cp:revision>15</cp:revision>
  <dcterms:created xsi:type="dcterms:W3CDTF">2025-01-30T07:02:36Z</dcterms:created>
  <dcterms:modified xsi:type="dcterms:W3CDTF">2025-02-28T07:39:03Z</dcterms:modified>
</cp:coreProperties>
</file>