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56" r:id="rId2"/>
    <p:sldId id="257" r:id="rId3"/>
    <p:sldId id="284" r:id="rId4"/>
    <p:sldId id="295" r:id="rId5"/>
    <p:sldId id="258" r:id="rId6"/>
    <p:sldId id="293" r:id="rId7"/>
    <p:sldId id="268" r:id="rId8"/>
    <p:sldId id="294" r:id="rId9"/>
    <p:sldId id="296" r:id="rId10"/>
    <p:sldId id="261" r:id="rId11"/>
    <p:sldId id="260" r:id="rId12"/>
    <p:sldId id="263" r:id="rId13"/>
    <p:sldId id="264" r:id="rId14"/>
    <p:sldId id="286" r:id="rId15"/>
    <p:sldId id="269" r:id="rId16"/>
    <p:sldId id="270" r:id="rId17"/>
    <p:sldId id="273" r:id="rId18"/>
    <p:sldId id="274" r:id="rId19"/>
    <p:sldId id="275" r:id="rId20"/>
    <p:sldId id="285" r:id="rId21"/>
    <p:sldId id="276" r:id="rId22"/>
    <p:sldId id="277" r:id="rId23"/>
    <p:sldId id="278" r:id="rId24"/>
    <p:sldId id="279" r:id="rId25"/>
    <p:sldId id="288" r:id="rId26"/>
    <p:sldId id="289" r:id="rId27"/>
    <p:sldId id="290" r:id="rId28"/>
    <p:sldId id="291" r:id="rId29"/>
    <p:sldId id="292" r:id="rId30"/>
    <p:sldId id="282" r:id="rId31"/>
    <p:sldId id="29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155" autoAdjust="0"/>
    <p:restoredTop sz="94671" autoAdjust="0"/>
  </p:normalViewPr>
  <p:slideViewPr>
    <p:cSldViewPr>
      <p:cViewPr>
        <p:scale>
          <a:sx n="70" d="100"/>
          <a:sy n="70" d="100"/>
        </p:scale>
        <p:origin x="-123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4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9D0C7-A8DA-4CCE-B5D5-89FBECD12B9D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D97F8-F160-4132-A345-58A5003ED6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12576" y="5445224"/>
            <a:ext cx="6408712" cy="1268760"/>
          </a:xfrm>
          <a:blipFill dpi="0" rotWithShape="1">
            <a:blip r:embed="rId3" cstate="print">
              <a:alphaModFix amt="37000"/>
              <a:lum bright="-26000" contrast="39000"/>
            </a:blip>
            <a:srcRect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Мировые бедствия и последствия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03640" y="4290864"/>
            <a:ext cx="3240360" cy="2567136"/>
          </a:xfrm>
          <a:blipFill dpi="0" rotWithShape="1">
            <a:blip r:embed="rId4" cstate="print">
              <a:alphaModFix amt="37000"/>
            </a:blip>
            <a:srcRect/>
            <a:tile tx="0" ty="0" sx="100000" sy="100000" flip="none" algn="tl"/>
          </a:blipFill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Ученица 9а касса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№1 п. Редкино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Потапенко Екатерина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Мудрецова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Светлана Викторовна учитель высшей категории п.Редкино</a:t>
            </a:r>
          </a:p>
          <a:p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5416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Бедствия подразделяются на 3 типа масштаба: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1700808"/>
            <a:ext cx="316835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Бедствия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48" y="3429000"/>
            <a:ext cx="2273476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Глобальные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347864" y="3717032"/>
            <a:ext cx="2304256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Местные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286512" y="3501008"/>
            <a:ext cx="2461952" cy="1499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Региональные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6084168" y="3068960"/>
            <a:ext cx="720080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427984" y="3068960"/>
            <a:ext cx="0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555776" y="2996952"/>
            <a:ext cx="648072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207424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Современные экологические катастрофы характеризуются тем, что восстановить разрушения, которые они несут, невозможно. Ущерб, который они наносят, бывает различный по своим масштабам.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24578" name="Picture 2" descr="http://s1.fotokto.ru/photo/full/28/286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12491"/>
            <a:ext cx="7272808" cy="4845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Интересный факт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27584" y="1556792"/>
            <a:ext cx="7416824" cy="3124943"/>
          </a:xfrm>
          <a:ln w="76200">
            <a:solidFill>
              <a:schemeClr val="accent1"/>
            </a:solidFill>
            <a:prstDash val="sysDot"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Чем отличается экологический кризис от экологической катастрофы? Кризис — это обратимое, временное состояние, где человек выступает активно действующей стороной, а катастрофа— необратимое явление, человек здесь вынужденно пассивная, страдающая сторона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Виды экологических катастроф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395536" y="1772816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Виды экологических катастроф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Химическая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51520" y="2492897"/>
            <a:ext cx="8640000" cy="147732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Они могут иметь химическое происхождение. Это случается, когда во внешнюю среду попадают вредные химические вещества. 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Следующий вид имеет физические причины. Это тепловое или шумовое воздействие, а также радиоволны.</a:t>
            </a:r>
          </a:p>
          <a:p>
            <a:endParaRPr lang="ru-RU" dirty="0"/>
          </a:p>
        </p:txBody>
      </p:sp>
      <p:pic>
        <p:nvPicPr>
          <p:cNvPr id="20483" name="Picture 3" descr="https://voennoedelo.com/uploads/images/2019/11/02/A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26000"/>
            <a:ext cx="4464496" cy="31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http://www.superedo.it/sfondi/sfondi/Paesaggi/Vulcani%20Nel%20Mondo/vulcani_nel_mondo_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000" y="3717032"/>
            <a:ext cx="4788000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20472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 самых страшных катастроф за все время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6" name="Picture 4" descr="https://ds05.infourok.ru/uploads/ex/0684/00064813-2b2b2c88/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8259681" cy="56612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Стронгила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(сейчас регион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Санторини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в Средиземном море, практически уничтожило минойскую цивилизацию.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4578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7207175" cy="4808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1330-1351 годы - "Черная смерть", или пандемия Бубонной чумы, забрала на тот свет 75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человек, или от 30 до 60 процентов населения Европы.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3554" name="Picture 2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24736" cy="46870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Наводнение центрального Китая, 1931 год. Стало самым страшным в истории. После долгой засухи в Китай пришло сразу 7 циклонов, которые принесли с собой сотни проливных дождей. В итоге три реки вышли из берегов. Наводнение убило 4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человек.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3"/>
          <p:cNvPicPr>
            <a:picLocks noChangeAspect="1" noChangeArrowheads="1"/>
          </p:cNvPicPr>
          <p:nvPr/>
        </p:nvPicPr>
        <p:blipFill>
          <a:blip r:embed="rId2" cstate="print"/>
          <a:srcRect r="1064" b="17526"/>
          <a:stretch>
            <a:fillRect/>
          </a:stretch>
        </p:blipFill>
        <p:spPr bwMode="auto">
          <a:xfrm>
            <a:off x="971600" y="2420888"/>
            <a:ext cx="6696744" cy="4061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Наводнение Желтой реки, 1887 год. Желтая река в Китае крайне подвержена полноводию и выходу из берегов. В 1887 году это привело к затоплению 50,000 квадратных миль вокруг. По некоторым данным потоп унес жизни 900,000 – 2,000,000 людей. Фермеры, зная особенности реки, построили дамбы, которые спасали их от ежегодных полноводий, но в том году, вода снесла и фермеров и их дома.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1506" name="Picture 2" descr="4"/>
          <p:cNvPicPr>
            <a:picLocks noChangeAspect="1" noChangeArrowheads="1"/>
          </p:cNvPicPr>
          <p:nvPr/>
        </p:nvPicPr>
        <p:blipFill>
          <a:blip r:embed="rId2" cstate="print"/>
          <a:srcRect l="4974" t="5320" r="528" b="10009"/>
          <a:stretch>
            <a:fillRect/>
          </a:stretch>
        </p:blipFill>
        <p:spPr bwMode="auto">
          <a:xfrm>
            <a:off x="1043608" y="2348880"/>
            <a:ext cx="6840760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1556 год - землетрясение в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Шаанцзи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, Китай, унесло жизни 800 тысяч человек. Магнитуда подземных остается загадкой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620000" cy="5057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1.Содержание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Введение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1) Цель и задача проекта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2) Проблема и актуальность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Основная часть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1) Теоретическая часть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а)Что такое катастрофа?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б) Появление катастроф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устранить их последствия?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в) Места проявлений катастроф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г) Информация о действующих вулканах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Полезны ли катастрофы?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е) Виды бедствий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ё) Интересный факт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ж) Виды экологических катастроф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10 самых страшных катастроф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2). Практическая часть (Изготовление вулкана)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Заключительная часть( вывод)</a:t>
            </a:r>
          </a:p>
          <a:p>
            <a:pPr marL="85725" indent="0">
              <a:buNone/>
              <a:tabLst>
                <a:tab pos="85725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Список информации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066800"/>
          </a:xfrm>
        </p:spPr>
        <p:txBody>
          <a:bodyPr>
            <a:noAutofit/>
          </a:bodyPr>
          <a:lstStyle/>
          <a:p>
            <a:pPr marL="0" indent="0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Циклон Бола, 1970 год. После того, как Циклон Бола прошелся по землям Пакистана, более половины пахотных земель были загрязнены и испорчены, удалось спасти малую часть риса и зерновых, но голода было уже не избежать. Кроме того около 500 000 человек погибли от обильных дождей и наводнения, которые он повлек. Сила ветра –115 метров в секунду, ураган – категории 3.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ru-RU" sz="2000" dirty="0"/>
          </a:p>
        </p:txBody>
      </p:sp>
      <p:pic>
        <p:nvPicPr>
          <p:cNvPr id="13314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32856"/>
            <a:ext cx="5610225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1737 год - природная катастрофа в Калькутте, Индия, унесла жизни 300 тысяч человек. Некоторые исследователи утверждают, что это было землетрясение, другие - тайфун.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19458" name="Picture 2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420888"/>
            <a:ext cx="6096000" cy="4124326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Таншаньское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Землетрясение, 1976 произошло 28 июля и названо сильнейшим землетрясением 20 века. Эпицентром стал город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Таншань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расположенный в провинции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Хебей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Китай. От густонаселенного, крупного промышленного города за 10 секунд практически ничего не осталось. Число жертв – около 220,000.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18434" name="Picture 2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04864"/>
            <a:ext cx="7620000" cy="427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1811-1812 годы - три землетрясения в городе Новый Мадрид в штате Миссури стали одними из самых сильных в истории США.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620000" cy="4819650"/>
          </a:xfrm>
          <a:prstGeom prst="flowChartMagneticDisk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21702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1138 год - из-за землетрясения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Алеппо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Сирии погибло 230 тысяч человек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096000" cy="4572000"/>
          </a:xfrm>
          <a:prstGeom prst="trapezoid">
            <a:avLst>
              <a:gd name="adj" fmla="val 13542"/>
            </a:avLst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2) Практическая часть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Изготовление макета вулкана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429803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макета нам понадобится:</a:t>
            </a:r>
            <a:endParaRPr lang="ru-RU" u="sng" dirty="0" smtClean="0"/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1.Пенопласт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Нож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Карандаш \ фломастер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Краска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5.Гипс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Вода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Подставка под макет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Палочка(2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Узкая колба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Сода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 Уксус</a:t>
            </a:r>
          </a:p>
          <a:p>
            <a:pPr marL="457200" indent="-457200"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 Краситель красный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94720" cy="116205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Изготовление макета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286" t="9525" r="4276" b="16181"/>
          <a:stretch>
            <a:fillRect/>
          </a:stretch>
        </p:blipFill>
        <p:spPr bwMode="auto">
          <a:xfrm>
            <a:off x="3923928" y="332656"/>
            <a:ext cx="4608512" cy="280831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85720" y="1500174"/>
            <a:ext cx="3384376" cy="4691063"/>
          </a:xfrm>
        </p:spPr>
        <p:txBody>
          <a:bodyPr/>
          <a:lstStyle/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Шаг1.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пенопласте отмечаем фломастером  круги разного диаметра(по величине колбы)</a:t>
            </a:r>
          </a:p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Вырезаем круги и отверстие посредине(по диаметру колбы)</a:t>
            </a:r>
          </a:p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Шаг3.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Насаживаем на колбу, чтобы получилась «Пирамидка».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t="9783" r="6522" b="11956"/>
          <a:stretch>
            <a:fillRect/>
          </a:stretch>
        </p:blipFill>
        <p:spPr bwMode="auto">
          <a:xfrm>
            <a:off x="5436096" y="2780928"/>
            <a:ext cx="309634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3096344" cy="116205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Изготовление макета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Шаг4.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Готовим гипс в отдельной ёмкости(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вода+гипс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Доводим до сметанной консистенции.</a:t>
            </a:r>
          </a:p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Шаг5.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Ставим макет на подставку. Обливаем макет гипсом сверху вниз. Даем застыть.</a:t>
            </a:r>
          </a:p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Шаг6.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Повторяем 4 и 5 шаг второй раз.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6007" y="273050"/>
            <a:ext cx="4389835" cy="5853113"/>
          </a:xfrm>
          <a:prstGeom prst="rect">
            <a:avLst/>
          </a:prstGeom>
          <a:ln w="57150" cap="sq" cmpd="thickThin">
            <a:solidFill>
              <a:schemeClr val="accent6">
                <a:lumMod val="75000"/>
              </a:schemeClr>
            </a:solidFill>
            <a:prstDash val="sysDot"/>
            <a:miter lim="800000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646" t="18242" r="16618" b="12864"/>
          <a:stretch>
            <a:fillRect/>
          </a:stretch>
        </p:blipFill>
        <p:spPr bwMode="auto">
          <a:xfrm>
            <a:off x="4139952" y="1340768"/>
            <a:ext cx="345638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600400" cy="116205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Изготовление макета и лавы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Шаг7.</a:t>
            </a:r>
            <a:endParaRPr lang="ru-RU" u="sng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Раскрашиваем макет в черный и красный цвета.</a:t>
            </a:r>
          </a:p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Шаг8.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Добавляем соду и красный краситель в колбу. Тщательно перемешиваем.</a:t>
            </a:r>
          </a:p>
          <a:p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Шаг9.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Добавляем уксус.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Вулкан извергается!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3.Заключение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1428736"/>
            <a:ext cx="7429552" cy="4691063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Считаю, что проект актуален, т.к. позволяет узнать и расширить познания в области катастроф и вулканов. Также позволяет повысить интерес в области истории и географии.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подтвердила свою гипотезу, что интерес к мировым бедствиям школьников можно повысить, если рассказывать об этом в доступной и интересной форме.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Также, делая этот проект, я расширила свой кругозор в области истории и географии.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Практическая часть поможет учителям начальных, средних и старших классов рассказать о строении и извержении вулкана на примере макета.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Цель и задача проекта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637112"/>
          </a:xfrm>
        </p:spPr>
        <p:txBody>
          <a:bodyPr/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Рассказать о мировых бедствиях и их последствиях</a:t>
            </a:r>
          </a:p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Узнать из географической литературы, что такое экологическая катастрофа.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Выяснить, почему происходят экологические катастрофы.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Определить распространенные места катастроф.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Найти информацию о действующих вулканах.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 Узнать, полезны ли катастрофы или нет.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4.Средства информации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8686800" cy="4569371"/>
          </a:xfrm>
        </p:spPr>
        <p:txBody>
          <a:bodyPr>
            <a:normAutofit/>
          </a:bodyPr>
          <a:lstStyle/>
          <a:p>
            <a:r>
              <a:rPr lang="en-US" sz="1400" dirty="0" smtClean="0"/>
              <a:t>https://meduniver.com/Medical/toksikologia/ximicheskie_katasrofi.html</a:t>
            </a:r>
            <a:endParaRPr lang="ru-RU" sz="1400" dirty="0" smtClean="0"/>
          </a:p>
          <a:p>
            <a:r>
              <a:rPr lang="ru-RU" sz="1400" dirty="0" smtClean="0"/>
              <a:t>https://infotables.ru/geografiya/538-dejstvuyushchie-vulkany-mira#hcq=L9Np8Jr</a:t>
            </a:r>
          </a:p>
          <a:p>
            <a:r>
              <a:rPr lang="ru-RU" sz="1400" dirty="0" smtClean="0"/>
              <a:t>https://fishki.net/1606443-10-samyh-strashnyh-prirodnyh-katastrof-v-istorii-chelovechestva.html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https://vseonauke.com/953226769815046240/chem-opasny-vulkany-i-kakoj-iz-nih-samyj-opasnyj/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https://ru.wikipedia.org/wiki/%D0%9A%D0%B0%D1%82%D0%B0%D1%81%D1%82%D1%80%D0%BE%D1%84%D0%B0#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Причины_возникновения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просмотр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900igr.net/up/datas/249608/0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Проблема и актуальность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Школьники неусидчивые. Они теряют интерес к просмотру проекта.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Ученики знают эту информацию. Как  активизировать интерес и внимание учащихся к этой теме.</a:t>
            </a:r>
          </a:p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pPr marL="45720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  Проект развивает кругозор.</a:t>
            </a:r>
          </a:p>
          <a:p>
            <a:pPr marL="457200" indent="-45720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 Осознавание ценности и многообразия окружающего мира.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76672"/>
            <a:ext cx="6861448" cy="1066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Основная часть. 1)Теоретическая часть.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же такое катастрофа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44824"/>
            <a:ext cx="3682752" cy="4608512"/>
          </a:xfrm>
        </p:spPr>
        <p:txBody>
          <a:bodyPr>
            <a:normAutofit/>
          </a:bodyPr>
          <a:lstStyle/>
          <a:p>
            <a:pPr marL="85725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Понятие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Экологическая катастрофа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появилось в прошлом веке. Так называется процесс, охватывающий природный комплекс, приводящий к необратимым последствиям. По определению, итогом становится гибель флоры и фауны, а также такие изменения в живом мире, которые отрицательно сказываются на жизни людей.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images.slideplayer.biz.tr/8/2282608/slides/slide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556792"/>
            <a:ext cx="4896543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Откуда же появляются катастрофы?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как устранить их последствия?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7212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Проявление катастроф: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Атмосферные явления (высокой интенсивности)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Человеческий фактор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Столкновение с космическим телом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Повышенная активность Солнца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Извержения вулканов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Землетрясения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Загрязнение окружающей среды (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экологическая катастрофа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1714488"/>
            <a:ext cx="39290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Ликвидация последствий: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Спасение людей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Восстановление инфраструктуры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Восстановление разрушенных объектов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Восстановление окружающей среды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Местоположение катастроф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AutoShape 2" descr="https://im.kommersant.ru/ISSUES.PHOTO/OGONIOK/2013/034/osrtuj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2" name="Picture 4" descr="https://im.kommersant.ru/ISSUES.PHOTO/OGONIOK/2013/034/osrtuj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886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101mesto.com/wp-content/uploads/2018/02/img215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101mesto.com/wp-content/uploads/2018/02/img215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101mesto.com/wp-content/uploads/2018/02/img215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101mesto.com/wp-content/uploads/2018/02/img215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101mesto.com/wp-content/uploads/2018/02/img215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ds03.infourok.ru/uploads/ex/0286/0002d52d-200ecc65/1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1462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Полезны ли вулканы при извержении?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4525963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Польза: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Вулканический пепел- удобрение для растений.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Вулканический туф- возведение зданий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Горячая вода- отопление теплиц и домов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Пар горячих источников- вращение турбин электростанций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Минерализованная горячая вода, грязь кратеров- лечение заболеваний</a:t>
            </a:r>
          </a:p>
          <a:p>
            <a:pPr>
              <a:buFont typeface="Wingdings" pitchFamily="2" charset="2"/>
              <a:buChar char="Ø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Вред: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Погибают люди, звери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Лава вулкана разрушает построения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Смертельно опасное взрывное вулканическое явление, образующее мощнейшие потоки лавы, куда входит пыль, скальные обломки, пепел, раскаленные газы. 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Вулканические осадки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Селевые потоки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Вулканические газы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8117916</TotalTime>
  <Words>1113</Words>
  <Application>Microsoft Office PowerPoint</Application>
  <PresentationFormat>Экран (4:3)</PresentationFormat>
  <Paragraphs>152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Мировые бедствия и последствия</vt:lpstr>
      <vt:lpstr>1.Содержание</vt:lpstr>
      <vt:lpstr>1) Цель и задача проекта</vt:lpstr>
      <vt:lpstr>2) Проблема и актуальность</vt:lpstr>
      <vt:lpstr>2. Основная часть. 1)Теоретическая часть. Что же такое катастрофа?</vt:lpstr>
      <vt:lpstr>Откуда же появляются катастрофы? И как устранить их последствия?</vt:lpstr>
      <vt:lpstr>Местоположение катастроф</vt:lpstr>
      <vt:lpstr>Слайд 8</vt:lpstr>
      <vt:lpstr>Полезны ли вулканы при извержении?</vt:lpstr>
      <vt:lpstr>Бедствия подразделяются на 3 типа масштаба:</vt:lpstr>
      <vt:lpstr>Современные экологические катастрофы характеризуются тем, что восстановить разрушения, которые они несут, невозможно. Ущерб, который они наносят, бывает различный по своим масштабам.  </vt:lpstr>
      <vt:lpstr>Интересный факт</vt:lpstr>
      <vt:lpstr>Виды экологических катастроф</vt:lpstr>
      <vt:lpstr>10 самых страшных катастроф за все время</vt:lpstr>
      <vt:lpstr>Стронгила (сейчас регион Санторини) в Средиземном море, практически уничтожило минойскую цивилизацию. </vt:lpstr>
      <vt:lpstr>1330-1351 годы - "Черная смерть", или пандемия Бубонной чумы, забрала на тот свет 75 млн человек, или от 30 до 60 процентов населения Европы.  </vt:lpstr>
      <vt:lpstr>Наводнение центрального Китая, 1931 год. Стало самым страшным в истории. После долгой засухи в Китай пришло сразу 7 циклонов, которые принесли с собой сотни проливных дождей. В итоге три реки вышли из берегов. Наводнение убило 4 млн человек. </vt:lpstr>
      <vt:lpstr>Наводнение Желтой реки, 1887 год. Желтая река в Китае крайне подвержена полноводию и выходу из берегов. В 1887 году это привело к затоплению 50,000 квадратных миль вокруг. По некоторым данным потоп унес жизни 900,000 – 2,000,000 людей. Фермеры, зная особенности реки, построили дамбы, которые спасали их от ежегодных полноводий, но в том году, вода снесла и фермеров и их дома.</vt:lpstr>
      <vt:lpstr>1556 год - землетрясение в Шаанцзи, Китай, унесло жизни 800 тысяч человек. Магнитуда подземных остается загадкой.  </vt:lpstr>
      <vt:lpstr>Циклон Бола, 1970 год. После того, как Циклон Бола прошелся по землям Пакистана, более половины пахотных земель были загрязнены и испорчены, удалось спасти малую часть риса и зерновых, но голода было уже не избежать. Кроме того около 500 000 человек погибли от обильных дождей и наводнения, которые он повлек. Сила ветра –115 метров в секунду, ураган – категории 3.   </vt:lpstr>
      <vt:lpstr>1737 год - природная катастрофа в Калькутте, Индия, унесла жизни 300 тысяч человек. Некоторые исследователи утверждают, что это было землетрясение, другие - тайфун. </vt:lpstr>
      <vt:lpstr>Таншаньское Землетрясение, 1976 произошло 28 июля и названо сильнейшим землетрясением 20 века. Эпицентром стал город Таншань, расположенный в провинции Хебей, Китай. От густонаселенного, крупного промышленного города за 10 секунд практически ничего не осталось. Число жертв – около 220,000.  </vt:lpstr>
      <vt:lpstr>1811-1812 годы - три землетрясения в городе Новый Мадрид в штате Миссури стали одними из самых сильных в истории США.  </vt:lpstr>
      <vt:lpstr>1138 год - из-за землетрясения в Алеппо в Сирии погибло 230 тысяч человек</vt:lpstr>
      <vt:lpstr>2) Практическая часть Изготовление макета вулкана</vt:lpstr>
      <vt:lpstr>Изготовление макета</vt:lpstr>
      <vt:lpstr>Изготовление макета</vt:lpstr>
      <vt:lpstr>Изготовление макета и лавы</vt:lpstr>
      <vt:lpstr>3.Заключение</vt:lpstr>
      <vt:lpstr>4.Средства информации</vt:lpstr>
      <vt:lpstr>Спасибо за просмотр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Мировые бедствия и последствия</dc:title>
  <dc:creator>Алексей</dc:creator>
  <cp:lastModifiedBy>Дмитрий Мудрецов</cp:lastModifiedBy>
  <cp:revision>98</cp:revision>
  <dcterms:created xsi:type="dcterms:W3CDTF">2019-11-22T13:46:18Z</dcterms:created>
  <dcterms:modified xsi:type="dcterms:W3CDTF">2020-06-08T08:29:58Z</dcterms:modified>
</cp:coreProperties>
</file>