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82" r:id="rId4"/>
    <p:sldId id="286" r:id="rId5"/>
    <p:sldId id="279" r:id="rId6"/>
    <p:sldId id="285" r:id="rId7"/>
    <p:sldId id="283" r:id="rId8"/>
    <p:sldId id="284" r:id="rId9"/>
    <p:sldId id="290" r:id="rId10"/>
    <p:sldId id="291" r:id="rId11"/>
    <p:sldId id="272" r:id="rId12"/>
    <p:sldId id="278" r:id="rId13"/>
    <p:sldId id="273" r:id="rId14"/>
    <p:sldId id="292" r:id="rId15"/>
    <p:sldId id="270" r:id="rId16"/>
    <p:sldId id="294" r:id="rId17"/>
    <p:sldId id="289" r:id="rId18"/>
    <p:sldId id="277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88" d="100"/>
          <a:sy n="88" d="100"/>
        </p:scale>
        <p:origin x="398" y="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3EA86D-02D7-4DEB-86EF-D788E20435AF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D7168A-5EB0-4F9D-8E65-56B3C22F774E}">
      <dgm:prSet phldrT="[Текст]" custT="1"/>
      <dgm:spPr>
        <a:solidFill>
          <a:srgbClr val="003399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НОВЫЕ КОМПЕТЕНЦИИ ПЕДАГОГА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6C568AA7-8B4A-45F7-8D78-AD81A366F8B3}" type="parTrans" cxnId="{142718B6-829B-4BF1-B1A8-6D25E85DE069}">
      <dgm:prSet/>
      <dgm:spPr/>
      <dgm:t>
        <a:bodyPr/>
        <a:lstStyle/>
        <a:p>
          <a:endParaRPr lang="ru-RU"/>
        </a:p>
      </dgm:t>
    </dgm:pt>
    <dgm:pt modelId="{B43B3363-2123-4866-B006-1B217480F0D4}" type="sibTrans" cxnId="{142718B6-829B-4BF1-B1A8-6D25E85DE069}">
      <dgm:prSet/>
      <dgm:spPr/>
      <dgm:t>
        <a:bodyPr/>
        <a:lstStyle/>
        <a:p>
          <a:endParaRPr lang="ru-RU"/>
        </a:p>
      </dgm:t>
    </dgm:pt>
    <dgm:pt modelId="{56D90A15-4AF8-4B70-A6AC-96B6BC633B6F}">
      <dgm:prSet phldrT="[Текст]" custT="1"/>
      <dgm:spPr>
        <a:solidFill>
          <a:srgbClr val="3333FF"/>
        </a:solidFill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работа                         с одаренными детьми </a:t>
          </a:r>
          <a:endParaRPr lang="ru-RU" sz="1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6AF73D-9422-4051-A808-0942DFCAEA0D}" type="parTrans" cxnId="{1A3AC005-4D44-4346-8551-CC791C7789B0}">
      <dgm:prSet/>
      <dgm:spPr>
        <a:solidFill>
          <a:srgbClr val="3333FF"/>
        </a:solidFill>
      </dgm:spPr>
      <dgm:t>
        <a:bodyPr/>
        <a:lstStyle/>
        <a:p>
          <a:endParaRPr lang="ru-RU"/>
        </a:p>
      </dgm:t>
    </dgm:pt>
    <dgm:pt modelId="{232357E1-173D-4557-8BF1-837E7B197AC1}" type="sibTrans" cxnId="{1A3AC005-4D44-4346-8551-CC791C7789B0}">
      <dgm:prSet/>
      <dgm:spPr/>
      <dgm:t>
        <a:bodyPr/>
        <a:lstStyle/>
        <a:p>
          <a:endParaRPr lang="ru-RU"/>
        </a:p>
      </dgm:t>
    </dgm:pt>
    <dgm:pt modelId="{742BFCFE-FB9E-4D3C-BE04-15FFC7F633F9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преподаванием русского яз. ученикам, для которых                 он родным                    не является</a:t>
          </a:r>
          <a:endParaRPr lang="ru-RU" sz="1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1D7270-4B08-43E3-AF48-A190C4635CD2}" type="parTrans" cxnId="{92F97672-0893-4984-B981-27FB25B25A6A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5239F188-1658-4690-9475-469B2F369F78}" type="sibTrans" cxnId="{92F97672-0893-4984-B981-27FB25B25A6A}">
      <dgm:prSet/>
      <dgm:spPr/>
      <dgm:t>
        <a:bodyPr/>
        <a:lstStyle/>
        <a:p>
          <a:endParaRPr lang="ru-RU"/>
        </a:p>
      </dgm:t>
    </dgm:pt>
    <dgm:pt modelId="{BA1A1325-4700-427D-9613-DC860AF1462B}">
      <dgm:prSet phldrT="[Текст]" custT="1"/>
      <dgm:spPr>
        <a:solidFill>
          <a:srgbClr val="0000CC"/>
        </a:solidFill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инклюзивных образовательных программ</a:t>
          </a:r>
          <a:endParaRPr lang="ru-RU" sz="1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F32EF9-F082-4445-A727-4E6A71AEDA81}" type="parTrans" cxnId="{E2387CDD-DDB2-417A-AE2F-5439853F4720}">
      <dgm:prSet/>
      <dgm:spPr>
        <a:solidFill>
          <a:srgbClr val="0000CC"/>
        </a:solidFill>
      </dgm:spPr>
      <dgm:t>
        <a:bodyPr/>
        <a:lstStyle/>
        <a:p>
          <a:endParaRPr lang="ru-RU"/>
        </a:p>
      </dgm:t>
    </dgm:pt>
    <dgm:pt modelId="{375D74BE-2C7E-41C9-BD95-BB91D7F6C38E}" type="sibTrans" cxnId="{E2387CDD-DDB2-417A-AE2F-5439853F4720}">
      <dgm:prSet/>
      <dgm:spPr/>
      <dgm:t>
        <a:bodyPr/>
        <a:lstStyle/>
        <a:p>
          <a:endParaRPr lang="ru-RU"/>
        </a:p>
      </dgm:t>
    </dgm:pt>
    <dgm:pt modelId="{DE7E0DF0-5CC1-4357-986F-6F7DEDAB2867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работа с детьми, имеющими нарушения                             в развитии </a:t>
          </a:r>
          <a:endParaRPr lang="ru-RU" sz="1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8BDCB9-E50A-4017-ABA4-B0D18101CE7C}" type="parTrans" cxnId="{35BA7DF2-51EE-45BC-9F7C-4CC404B371C9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72FE1A1B-8B4A-4F94-BF39-60D544915D8B}" type="sibTrans" cxnId="{35BA7DF2-51EE-45BC-9F7C-4CC404B371C9}">
      <dgm:prSet/>
      <dgm:spPr/>
      <dgm:t>
        <a:bodyPr/>
        <a:lstStyle/>
        <a:p>
          <a:endParaRPr lang="ru-RU"/>
        </a:p>
      </dgm:t>
    </dgm:pt>
    <dgm:pt modelId="{0EE59B01-CED5-4C4F-BD9C-11901EB9239D}">
      <dgm:prSet custT="1"/>
      <dgm:spPr>
        <a:solidFill>
          <a:srgbClr val="003399"/>
        </a:solidFill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со школьниками, имеющими                    в поведении серьезные отклонения</a:t>
          </a:r>
          <a:endParaRPr lang="ru-RU" sz="1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28DE4E-079C-4A82-9FC9-1BCCEE43D30B}" type="parTrans" cxnId="{082ED832-75CC-496B-9E9A-FC46BCDDF68B}">
      <dgm:prSet/>
      <dgm:spPr>
        <a:solidFill>
          <a:srgbClr val="003399"/>
        </a:solidFill>
      </dgm:spPr>
      <dgm:t>
        <a:bodyPr/>
        <a:lstStyle/>
        <a:p>
          <a:endParaRPr lang="ru-RU"/>
        </a:p>
      </dgm:t>
    </dgm:pt>
    <dgm:pt modelId="{37857582-82B8-42A2-8187-28574472BEBB}" type="sibTrans" cxnId="{082ED832-75CC-496B-9E9A-FC46BCDDF68B}">
      <dgm:prSet/>
      <dgm:spPr/>
      <dgm:t>
        <a:bodyPr/>
        <a:lstStyle/>
        <a:p>
          <a:endParaRPr lang="ru-RU"/>
        </a:p>
      </dgm:t>
    </dgm:pt>
    <dgm:pt modelId="{75A441DA-FA77-4A41-B05F-FB849B2F16EA}" type="pres">
      <dgm:prSet presAssocID="{083EA86D-02D7-4DEB-86EF-D788E20435A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7D3378-C9A7-4947-99E1-3A1EF32B2D67}" type="pres">
      <dgm:prSet presAssocID="{44D7168A-5EB0-4F9D-8E65-56B3C22F774E}" presName="centerShape" presStyleLbl="node0" presStyleIdx="0" presStyleCnt="1" custScaleX="180664"/>
      <dgm:spPr/>
      <dgm:t>
        <a:bodyPr/>
        <a:lstStyle/>
        <a:p>
          <a:endParaRPr lang="ru-RU"/>
        </a:p>
      </dgm:t>
    </dgm:pt>
    <dgm:pt modelId="{5594A04D-1380-465B-93A4-C79D610408BE}" type="pres">
      <dgm:prSet presAssocID="{7F6AF73D-9422-4051-A808-0942DFCAEA0D}" presName="parTrans" presStyleLbl="sibTrans2D1" presStyleIdx="0" presStyleCnt="5"/>
      <dgm:spPr/>
      <dgm:t>
        <a:bodyPr/>
        <a:lstStyle/>
        <a:p>
          <a:endParaRPr lang="ru-RU"/>
        </a:p>
      </dgm:t>
    </dgm:pt>
    <dgm:pt modelId="{FB66CEC6-BCB7-4782-95C4-EDBAF4361C6A}" type="pres">
      <dgm:prSet presAssocID="{7F6AF73D-9422-4051-A808-0942DFCAEA0D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73FED9F-62F3-4632-929C-AE2EF3B06D4C}" type="pres">
      <dgm:prSet presAssocID="{56D90A15-4AF8-4B70-A6AC-96B6BC633B6F}" presName="node" presStyleLbl="node1" presStyleIdx="0" presStyleCnt="5" custScaleX="177771" custRadScaleRad="89568" custRadScaleInc="-26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971D6D-43F4-408F-8AE2-CC67D78490A2}" type="pres">
      <dgm:prSet presAssocID="{1D1D7270-4B08-43E3-AF48-A190C4635CD2}" presName="parTrans" presStyleLbl="sibTrans2D1" presStyleIdx="1" presStyleCnt="5"/>
      <dgm:spPr/>
      <dgm:t>
        <a:bodyPr/>
        <a:lstStyle/>
        <a:p>
          <a:endParaRPr lang="ru-RU"/>
        </a:p>
      </dgm:t>
    </dgm:pt>
    <dgm:pt modelId="{401F0F01-4B53-4666-9192-20C37A8BEF11}" type="pres">
      <dgm:prSet presAssocID="{1D1D7270-4B08-43E3-AF48-A190C4635CD2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9725D4DA-5ED4-45A1-903F-6B228A50E298}" type="pres">
      <dgm:prSet presAssocID="{742BFCFE-FB9E-4D3C-BE04-15FFC7F633F9}" presName="node" presStyleLbl="node1" presStyleIdx="1" presStyleCnt="5" custScaleX="171043" custScaleY="118840" custRadScaleRad="141979" custRadScaleInc="290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0028B-9DF7-4C87-9A73-6E9BA971671D}" type="pres">
      <dgm:prSet presAssocID="{64F32EF9-F082-4445-A727-4E6A71AEDA81}" presName="parTrans" presStyleLbl="sibTrans2D1" presStyleIdx="2" presStyleCnt="5"/>
      <dgm:spPr/>
      <dgm:t>
        <a:bodyPr/>
        <a:lstStyle/>
        <a:p>
          <a:endParaRPr lang="ru-RU"/>
        </a:p>
      </dgm:t>
    </dgm:pt>
    <dgm:pt modelId="{1718B6D9-9EA6-41EB-A665-3C56217A29D6}" type="pres">
      <dgm:prSet presAssocID="{64F32EF9-F082-4445-A727-4E6A71AEDA8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4BDAE6B6-6EF9-42D7-BC75-90D56E3FEA06}" type="pres">
      <dgm:prSet presAssocID="{BA1A1325-4700-427D-9613-DC860AF1462B}" presName="node" presStyleLbl="node1" presStyleIdx="2" presStyleCnt="5" custScaleX="181149" custRadScaleRad="104837" custRadScaleInc="-12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12B09A-6F54-41C0-B4F3-2CB1A9985C62}" type="pres">
      <dgm:prSet presAssocID="{198BDCB9-E50A-4017-ABA4-B0D18101CE7C}" presName="parTrans" presStyleLbl="sibTrans2D1" presStyleIdx="3" presStyleCnt="5"/>
      <dgm:spPr/>
      <dgm:t>
        <a:bodyPr/>
        <a:lstStyle/>
        <a:p>
          <a:endParaRPr lang="ru-RU"/>
        </a:p>
      </dgm:t>
    </dgm:pt>
    <dgm:pt modelId="{6463F84F-B463-4E24-8E68-CF6CBBB8DBCB}" type="pres">
      <dgm:prSet presAssocID="{198BDCB9-E50A-4017-ABA4-B0D18101CE7C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A2B878A2-559F-491D-947C-3F15017D7CE2}" type="pres">
      <dgm:prSet presAssocID="{DE7E0DF0-5CC1-4357-986F-6F7DEDAB2867}" presName="node" presStyleLbl="node1" presStyleIdx="3" presStyleCnt="5" custScaleX="175157" custRadScaleRad="105493" custRadScaleInc="95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668BEA-91DB-4B50-9FEA-AA3F35DFD663}" type="pres">
      <dgm:prSet presAssocID="{7528DE4E-079C-4A82-9FC9-1BCCEE43D30B}" presName="parTrans" presStyleLbl="sibTrans2D1" presStyleIdx="4" presStyleCnt="5"/>
      <dgm:spPr/>
      <dgm:t>
        <a:bodyPr/>
        <a:lstStyle/>
        <a:p>
          <a:endParaRPr lang="ru-RU"/>
        </a:p>
      </dgm:t>
    </dgm:pt>
    <dgm:pt modelId="{8D7C6E8B-0261-43FE-AC1B-34485F4F7A87}" type="pres">
      <dgm:prSet presAssocID="{7528DE4E-079C-4A82-9FC9-1BCCEE43D30B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ABE36A7E-7DD3-4B3E-9895-D61B8F425120}" type="pres">
      <dgm:prSet presAssocID="{0EE59B01-CED5-4C4F-BD9C-11901EB9239D}" presName="node" presStyleLbl="node1" presStyleIdx="4" presStyleCnt="5" custScaleX="179185" custScaleY="135606" custRadScaleRad="142370" custRadScaleInc="-31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6917C7-83D9-4DF9-85A3-4477D57E19AB}" type="presOf" srcId="{198BDCB9-E50A-4017-ABA4-B0D18101CE7C}" destId="{4E12B09A-6F54-41C0-B4F3-2CB1A9985C62}" srcOrd="0" destOrd="0" presId="urn:microsoft.com/office/officeart/2005/8/layout/radial5"/>
    <dgm:cxn modelId="{142718B6-829B-4BF1-B1A8-6D25E85DE069}" srcId="{083EA86D-02D7-4DEB-86EF-D788E20435AF}" destId="{44D7168A-5EB0-4F9D-8E65-56B3C22F774E}" srcOrd="0" destOrd="0" parTransId="{6C568AA7-8B4A-45F7-8D78-AD81A366F8B3}" sibTransId="{B43B3363-2123-4866-B006-1B217480F0D4}"/>
    <dgm:cxn modelId="{251AA663-A3A4-4740-B8FE-CE4D25B84EA6}" type="presOf" srcId="{1D1D7270-4B08-43E3-AF48-A190C4635CD2}" destId="{401F0F01-4B53-4666-9192-20C37A8BEF11}" srcOrd="1" destOrd="0" presId="urn:microsoft.com/office/officeart/2005/8/layout/radial5"/>
    <dgm:cxn modelId="{ADC8DBA7-A6EF-464D-8564-50F3B76E272F}" type="presOf" srcId="{083EA86D-02D7-4DEB-86EF-D788E20435AF}" destId="{75A441DA-FA77-4A41-B05F-FB849B2F16EA}" srcOrd="0" destOrd="0" presId="urn:microsoft.com/office/officeart/2005/8/layout/radial5"/>
    <dgm:cxn modelId="{92F97672-0893-4984-B981-27FB25B25A6A}" srcId="{44D7168A-5EB0-4F9D-8E65-56B3C22F774E}" destId="{742BFCFE-FB9E-4D3C-BE04-15FFC7F633F9}" srcOrd="1" destOrd="0" parTransId="{1D1D7270-4B08-43E3-AF48-A190C4635CD2}" sibTransId="{5239F188-1658-4690-9475-469B2F369F78}"/>
    <dgm:cxn modelId="{F35120E7-BCE7-4289-8CAB-C14797023E81}" type="presOf" srcId="{64F32EF9-F082-4445-A727-4E6A71AEDA81}" destId="{1718B6D9-9EA6-41EB-A665-3C56217A29D6}" srcOrd="1" destOrd="0" presId="urn:microsoft.com/office/officeart/2005/8/layout/radial5"/>
    <dgm:cxn modelId="{033BF74C-DEFD-4E53-9EEC-6864C06A3DBD}" type="presOf" srcId="{44D7168A-5EB0-4F9D-8E65-56B3C22F774E}" destId="{D07D3378-C9A7-4947-99E1-3A1EF32B2D67}" srcOrd="0" destOrd="0" presId="urn:microsoft.com/office/officeart/2005/8/layout/radial5"/>
    <dgm:cxn modelId="{61208948-3E6B-480A-AA8B-BA69895F920B}" type="presOf" srcId="{742BFCFE-FB9E-4D3C-BE04-15FFC7F633F9}" destId="{9725D4DA-5ED4-45A1-903F-6B228A50E298}" srcOrd="0" destOrd="0" presId="urn:microsoft.com/office/officeart/2005/8/layout/radial5"/>
    <dgm:cxn modelId="{6F25A506-5055-49B4-93D7-D8AD192BF3FD}" type="presOf" srcId="{198BDCB9-E50A-4017-ABA4-B0D18101CE7C}" destId="{6463F84F-B463-4E24-8E68-CF6CBBB8DBCB}" srcOrd="1" destOrd="0" presId="urn:microsoft.com/office/officeart/2005/8/layout/radial5"/>
    <dgm:cxn modelId="{774A7B60-3350-4117-8EAD-BB71C7133008}" type="presOf" srcId="{0EE59B01-CED5-4C4F-BD9C-11901EB9239D}" destId="{ABE36A7E-7DD3-4B3E-9895-D61B8F425120}" srcOrd="0" destOrd="0" presId="urn:microsoft.com/office/officeart/2005/8/layout/radial5"/>
    <dgm:cxn modelId="{35BA7DF2-51EE-45BC-9F7C-4CC404B371C9}" srcId="{44D7168A-5EB0-4F9D-8E65-56B3C22F774E}" destId="{DE7E0DF0-5CC1-4357-986F-6F7DEDAB2867}" srcOrd="3" destOrd="0" parTransId="{198BDCB9-E50A-4017-ABA4-B0D18101CE7C}" sibTransId="{72FE1A1B-8B4A-4F94-BF39-60D544915D8B}"/>
    <dgm:cxn modelId="{4C1E0B8E-2861-4E42-B0C4-131AF3B249CB}" type="presOf" srcId="{1D1D7270-4B08-43E3-AF48-A190C4635CD2}" destId="{17971D6D-43F4-408F-8AE2-CC67D78490A2}" srcOrd="0" destOrd="0" presId="urn:microsoft.com/office/officeart/2005/8/layout/radial5"/>
    <dgm:cxn modelId="{E2387CDD-DDB2-417A-AE2F-5439853F4720}" srcId="{44D7168A-5EB0-4F9D-8E65-56B3C22F774E}" destId="{BA1A1325-4700-427D-9613-DC860AF1462B}" srcOrd="2" destOrd="0" parTransId="{64F32EF9-F082-4445-A727-4E6A71AEDA81}" sibTransId="{375D74BE-2C7E-41C9-BD95-BB91D7F6C38E}"/>
    <dgm:cxn modelId="{0774224B-37CB-4DC4-9411-8217FDFEB173}" type="presOf" srcId="{56D90A15-4AF8-4B70-A6AC-96B6BC633B6F}" destId="{873FED9F-62F3-4632-929C-AE2EF3B06D4C}" srcOrd="0" destOrd="0" presId="urn:microsoft.com/office/officeart/2005/8/layout/radial5"/>
    <dgm:cxn modelId="{8FE1CEFF-AD3D-4F58-8666-2394B325EC51}" type="presOf" srcId="{7528DE4E-079C-4A82-9FC9-1BCCEE43D30B}" destId="{66668BEA-91DB-4B50-9FEA-AA3F35DFD663}" srcOrd="0" destOrd="0" presId="urn:microsoft.com/office/officeart/2005/8/layout/radial5"/>
    <dgm:cxn modelId="{1A3AC005-4D44-4346-8551-CC791C7789B0}" srcId="{44D7168A-5EB0-4F9D-8E65-56B3C22F774E}" destId="{56D90A15-4AF8-4B70-A6AC-96B6BC633B6F}" srcOrd="0" destOrd="0" parTransId="{7F6AF73D-9422-4051-A808-0942DFCAEA0D}" sibTransId="{232357E1-173D-4557-8BF1-837E7B197AC1}"/>
    <dgm:cxn modelId="{F1DA9E73-95E6-46E0-92E5-DDE04B7DAE3A}" type="presOf" srcId="{7F6AF73D-9422-4051-A808-0942DFCAEA0D}" destId="{FB66CEC6-BCB7-4782-95C4-EDBAF4361C6A}" srcOrd="1" destOrd="0" presId="urn:microsoft.com/office/officeart/2005/8/layout/radial5"/>
    <dgm:cxn modelId="{E6854CF8-8028-4C6B-8677-D12D6157D628}" type="presOf" srcId="{64F32EF9-F082-4445-A727-4E6A71AEDA81}" destId="{CED0028B-9DF7-4C87-9A73-6E9BA971671D}" srcOrd="0" destOrd="0" presId="urn:microsoft.com/office/officeart/2005/8/layout/radial5"/>
    <dgm:cxn modelId="{D3380734-250C-41F3-AA3C-7EB4F525F79D}" type="presOf" srcId="{7F6AF73D-9422-4051-A808-0942DFCAEA0D}" destId="{5594A04D-1380-465B-93A4-C79D610408BE}" srcOrd="0" destOrd="0" presId="urn:microsoft.com/office/officeart/2005/8/layout/radial5"/>
    <dgm:cxn modelId="{082ED832-75CC-496B-9E9A-FC46BCDDF68B}" srcId="{44D7168A-5EB0-4F9D-8E65-56B3C22F774E}" destId="{0EE59B01-CED5-4C4F-BD9C-11901EB9239D}" srcOrd="4" destOrd="0" parTransId="{7528DE4E-079C-4A82-9FC9-1BCCEE43D30B}" sibTransId="{37857582-82B8-42A2-8187-28574472BEBB}"/>
    <dgm:cxn modelId="{B7D48B9F-CD71-4E09-8E15-42A4F5BA5335}" type="presOf" srcId="{7528DE4E-079C-4A82-9FC9-1BCCEE43D30B}" destId="{8D7C6E8B-0261-43FE-AC1B-34485F4F7A87}" srcOrd="1" destOrd="0" presId="urn:microsoft.com/office/officeart/2005/8/layout/radial5"/>
    <dgm:cxn modelId="{FCE92070-B020-458D-BEF3-229A78E08753}" type="presOf" srcId="{DE7E0DF0-5CC1-4357-986F-6F7DEDAB2867}" destId="{A2B878A2-559F-491D-947C-3F15017D7CE2}" srcOrd="0" destOrd="0" presId="urn:microsoft.com/office/officeart/2005/8/layout/radial5"/>
    <dgm:cxn modelId="{079D7586-FC36-49A6-8A3D-280D8C4F1BFA}" type="presOf" srcId="{BA1A1325-4700-427D-9613-DC860AF1462B}" destId="{4BDAE6B6-6EF9-42D7-BC75-90D56E3FEA06}" srcOrd="0" destOrd="0" presId="urn:microsoft.com/office/officeart/2005/8/layout/radial5"/>
    <dgm:cxn modelId="{51985689-C470-4DA1-8B32-BF6618FBE719}" type="presParOf" srcId="{75A441DA-FA77-4A41-B05F-FB849B2F16EA}" destId="{D07D3378-C9A7-4947-99E1-3A1EF32B2D67}" srcOrd="0" destOrd="0" presId="urn:microsoft.com/office/officeart/2005/8/layout/radial5"/>
    <dgm:cxn modelId="{34ABFBB8-DB9C-46DA-BB4C-CF30BA4C23DB}" type="presParOf" srcId="{75A441DA-FA77-4A41-B05F-FB849B2F16EA}" destId="{5594A04D-1380-465B-93A4-C79D610408BE}" srcOrd="1" destOrd="0" presId="urn:microsoft.com/office/officeart/2005/8/layout/radial5"/>
    <dgm:cxn modelId="{FC437152-5454-4667-B7B2-9F9D83FA48A7}" type="presParOf" srcId="{5594A04D-1380-465B-93A4-C79D610408BE}" destId="{FB66CEC6-BCB7-4782-95C4-EDBAF4361C6A}" srcOrd="0" destOrd="0" presId="urn:microsoft.com/office/officeart/2005/8/layout/radial5"/>
    <dgm:cxn modelId="{51BE9BA1-0583-44AE-B8D5-913C58B96CA2}" type="presParOf" srcId="{75A441DA-FA77-4A41-B05F-FB849B2F16EA}" destId="{873FED9F-62F3-4632-929C-AE2EF3B06D4C}" srcOrd="2" destOrd="0" presId="urn:microsoft.com/office/officeart/2005/8/layout/radial5"/>
    <dgm:cxn modelId="{F0BA615E-665B-4A06-894E-43836F11045E}" type="presParOf" srcId="{75A441DA-FA77-4A41-B05F-FB849B2F16EA}" destId="{17971D6D-43F4-408F-8AE2-CC67D78490A2}" srcOrd="3" destOrd="0" presId="urn:microsoft.com/office/officeart/2005/8/layout/radial5"/>
    <dgm:cxn modelId="{BAFEEDBA-42CA-4CE3-83FE-FF7632B63240}" type="presParOf" srcId="{17971D6D-43F4-408F-8AE2-CC67D78490A2}" destId="{401F0F01-4B53-4666-9192-20C37A8BEF11}" srcOrd="0" destOrd="0" presId="urn:microsoft.com/office/officeart/2005/8/layout/radial5"/>
    <dgm:cxn modelId="{08E1B31A-0BF5-429B-ABBE-19E7E0AFFE2D}" type="presParOf" srcId="{75A441DA-FA77-4A41-B05F-FB849B2F16EA}" destId="{9725D4DA-5ED4-45A1-903F-6B228A50E298}" srcOrd="4" destOrd="0" presId="urn:microsoft.com/office/officeart/2005/8/layout/radial5"/>
    <dgm:cxn modelId="{8C91B25E-9B81-46F0-92C0-F1115A7B381E}" type="presParOf" srcId="{75A441DA-FA77-4A41-B05F-FB849B2F16EA}" destId="{CED0028B-9DF7-4C87-9A73-6E9BA971671D}" srcOrd="5" destOrd="0" presId="urn:microsoft.com/office/officeart/2005/8/layout/radial5"/>
    <dgm:cxn modelId="{F1C0B2EF-7607-4F00-BE10-8DE4C1CE08C3}" type="presParOf" srcId="{CED0028B-9DF7-4C87-9A73-6E9BA971671D}" destId="{1718B6D9-9EA6-41EB-A665-3C56217A29D6}" srcOrd="0" destOrd="0" presId="urn:microsoft.com/office/officeart/2005/8/layout/radial5"/>
    <dgm:cxn modelId="{1FCE2574-BF32-410C-9F3A-FE6FC48ABA40}" type="presParOf" srcId="{75A441DA-FA77-4A41-B05F-FB849B2F16EA}" destId="{4BDAE6B6-6EF9-42D7-BC75-90D56E3FEA06}" srcOrd="6" destOrd="0" presId="urn:microsoft.com/office/officeart/2005/8/layout/radial5"/>
    <dgm:cxn modelId="{A2B3B410-7F14-42A2-8E5A-E01822A86926}" type="presParOf" srcId="{75A441DA-FA77-4A41-B05F-FB849B2F16EA}" destId="{4E12B09A-6F54-41C0-B4F3-2CB1A9985C62}" srcOrd="7" destOrd="0" presId="urn:microsoft.com/office/officeart/2005/8/layout/radial5"/>
    <dgm:cxn modelId="{1AF624A2-E264-4661-B75F-5EE725BED173}" type="presParOf" srcId="{4E12B09A-6F54-41C0-B4F3-2CB1A9985C62}" destId="{6463F84F-B463-4E24-8E68-CF6CBBB8DBCB}" srcOrd="0" destOrd="0" presId="urn:microsoft.com/office/officeart/2005/8/layout/radial5"/>
    <dgm:cxn modelId="{49555F2E-CB9A-40B4-A779-00608434F1B8}" type="presParOf" srcId="{75A441DA-FA77-4A41-B05F-FB849B2F16EA}" destId="{A2B878A2-559F-491D-947C-3F15017D7CE2}" srcOrd="8" destOrd="0" presId="urn:microsoft.com/office/officeart/2005/8/layout/radial5"/>
    <dgm:cxn modelId="{23C44425-0CA5-491F-8D35-33EEA53B7AA6}" type="presParOf" srcId="{75A441DA-FA77-4A41-B05F-FB849B2F16EA}" destId="{66668BEA-91DB-4B50-9FEA-AA3F35DFD663}" srcOrd="9" destOrd="0" presId="urn:microsoft.com/office/officeart/2005/8/layout/radial5"/>
    <dgm:cxn modelId="{F732878B-6BBC-4C6E-B61C-8B556ECB710D}" type="presParOf" srcId="{66668BEA-91DB-4B50-9FEA-AA3F35DFD663}" destId="{8D7C6E8B-0261-43FE-AC1B-34485F4F7A87}" srcOrd="0" destOrd="0" presId="urn:microsoft.com/office/officeart/2005/8/layout/radial5"/>
    <dgm:cxn modelId="{D0BD26F1-DD48-45CA-AFF9-2B840D51EAE3}" type="presParOf" srcId="{75A441DA-FA77-4A41-B05F-FB849B2F16EA}" destId="{ABE36A7E-7DD3-4B3E-9895-D61B8F425120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8D033E-94DF-47F2-AA9A-65EA47D32BF7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64ED7B-C193-40D0-A180-C0B28ACC1B46}">
      <dgm:prSet phldrT="[Текст]" custT="1"/>
      <dgm:spPr>
        <a:ln>
          <a:noFill/>
        </a:ln>
        <a:effectLst>
          <a:glow rad="101600">
            <a:schemeClr val="accent4">
              <a:satMod val="175000"/>
              <a:alpha val="40000"/>
            </a:schemeClr>
          </a:glow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ОБЩЕЧЕЛОВЕЧЕСКИЕ ЦЕННОСТИ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01AE7A-6DD7-4BAA-A511-B38DD3C3A0B9}" type="parTrans" cxnId="{F799785B-AE5D-4AFB-955E-D323A2D77DA5}">
      <dgm:prSet/>
      <dgm:spPr/>
      <dgm:t>
        <a:bodyPr/>
        <a:lstStyle/>
        <a:p>
          <a:endParaRPr lang="ru-RU"/>
        </a:p>
      </dgm:t>
    </dgm:pt>
    <dgm:pt modelId="{EC71BE36-6711-4B4F-9950-D2A954EEC704}" type="sibTrans" cxnId="{F799785B-AE5D-4AFB-955E-D323A2D77DA5}">
      <dgm:prSet/>
      <dgm:spPr/>
      <dgm:t>
        <a:bodyPr/>
        <a:lstStyle/>
        <a:p>
          <a:endParaRPr lang="ru-RU"/>
        </a:p>
      </dgm:t>
    </dgm:pt>
    <dgm:pt modelId="{77FC1EF0-1838-4C9D-8141-957CAFDE55D9}">
      <dgm:prSet phldrT="[Текст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  <a:reflection blurRad="6350" stA="50000" endA="300" endPos="38500" dist="508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Содержательная часть 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E17D5B-5F27-46B7-816D-0BE6D19E6DFC}" type="parTrans" cxnId="{B6F93D73-2216-4322-A786-DDFF9E0C878C}">
      <dgm:prSet/>
      <dgm:spPr/>
      <dgm:t>
        <a:bodyPr/>
        <a:lstStyle/>
        <a:p>
          <a:endParaRPr lang="ru-RU"/>
        </a:p>
      </dgm:t>
    </dgm:pt>
    <dgm:pt modelId="{000BC1FB-361D-4D00-85AE-8CA5077159C6}" type="sibTrans" cxnId="{B6F93D73-2216-4322-A786-DDFF9E0C878C}">
      <dgm:prSet/>
      <dgm:spPr/>
      <dgm:t>
        <a:bodyPr/>
        <a:lstStyle/>
        <a:p>
          <a:endParaRPr lang="ru-RU"/>
        </a:p>
      </dgm:t>
    </dgm:pt>
    <dgm:pt modelId="{877F1CE9-D8E4-44E1-8E07-DBB713883BCF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Методы педагогической деятельности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817A94-7F64-4C1A-9966-C03547B05A90}" type="parTrans" cxnId="{BF30D382-5B48-4E21-8F1B-83D5B20FBE18}">
      <dgm:prSet/>
      <dgm:spPr/>
      <dgm:t>
        <a:bodyPr/>
        <a:lstStyle/>
        <a:p>
          <a:endParaRPr lang="ru-RU"/>
        </a:p>
      </dgm:t>
    </dgm:pt>
    <dgm:pt modelId="{47F0E2D9-8C40-4108-A2C4-3A00EE1724BC}" type="sibTrans" cxnId="{BF30D382-5B48-4E21-8F1B-83D5B20FBE18}">
      <dgm:prSet/>
      <dgm:spPr/>
      <dgm:t>
        <a:bodyPr/>
        <a:lstStyle/>
        <a:p>
          <a:endParaRPr lang="ru-RU"/>
        </a:p>
      </dgm:t>
    </dgm:pt>
    <dgm:pt modelId="{23948168-6B5A-48BC-930F-2232FA93BA6A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Компетентность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BD34EE-1DC9-4C52-8F14-F0DD50F8E34F}" type="parTrans" cxnId="{87F49B50-D87F-4310-9760-052817746B84}">
      <dgm:prSet/>
      <dgm:spPr/>
      <dgm:t>
        <a:bodyPr/>
        <a:lstStyle/>
        <a:p>
          <a:endParaRPr lang="ru-RU"/>
        </a:p>
      </dgm:t>
    </dgm:pt>
    <dgm:pt modelId="{2C0BCCD2-51FC-424C-BCFE-82E07EADB38E}" type="sibTrans" cxnId="{87F49B50-D87F-4310-9760-052817746B84}">
      <dgm:prSet/>
      <dgm:spPr/>
      <dgm:t>
        <a:bodyPr/>
        <a:lstStyle/>
        <a:p>
          <a:endParaRPr lang="ru-RU"/>
        </a:p>
      </dgm:t>
    </dgm:pt>
    <dgm:pt modelId="{DF9C815E-4CC3-4A37-9B78-2DFBB20AB534}">
      <dgm:prSet phldrT="[Текст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Движущая составляющая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90999F-E66E-45DF-9942-BDD5B5AA6CB0}" type="parTrans" cxnId="{8697D971-D4DE-483B-AFE9-131A2EC878BB}">
      <dgm:prSet/>
      <dgm:spPr/>
      <dgm:t>
        <a:bodyPr/>
        <a:lstStyle/>
        <a:p>
          <a:endParaRPr lang="ru-RU"/>
        </a:p>
      </dgm:t>
    </dgm:pt>
    <dgm:pt modelId="{9AFD9830-99F4-44B3-825A-C4B781E8C91B}" type="sibTrans" cxnId="{8697D971-D4DE-483B-AFE9-131A2EC878BB}">
      <dgm:prSet/>
      <dgm:spPr/>
      <dgm:t>
        <a:bodyPr/>
        <a:lstStyle/>
        <a:p>
          <a:endParaRPr lang="ru-RU"/>
        </a:p>
      </dgm:t>
    </dgm:pt>
    <dgm:pt modelId="{4D3EA039-5029-4D3E-8BFC-9CC02F16BF84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Педагогическое мастерство 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A3F6796-68AD-4348-8BC6-42638442BE5D}" type="parTrans" cxnId="{0B5AA2DF-F0BD-4136-8745-510C7C8904D2}">
      <dgm:prSet/>
      <dgm:spPr/>
      <dgm:t>
        <a:bodyPr/>
        <a:lstStyle/>
        <a:p>
          <a:endParaRPr lang="ru-RU"/>
        </a:p>
      </dgm:t>
    </dgm:pt>
    <dgm:pt modelId="{D9EFDBA9-467D-477C-B505-DC2FA896C946}" type="sibTrans" cxnId="{0B5AA2DF-F0BD-4136-8745-510C7C8904D2}">
      <dgm:prSet/>
      <dgm:spPr/>
      <dgm:t>
        <a:bodyPr/>
        <a:lstStyle/>
        <a:p>
          <a:endParaRPr lang="ru-RU"/>
        </a:p>
      </dgm:t>
    </dgm:pt>
    <dgm:pt modelId="{73839C14-699F-48E9-B0A4-52EFD5DA6F50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Технологии общения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89EADE-4F9B-4F1F-AD9E-4B224BD2D651}" type="parTrans" cxnId="{6DB34F46-781A-474C-B3E2-FAC839385C06}">
      <dgm:prSet/>
      <dgm:spPr/>
      <dgm:t>
        <a:bodyPr/>
        <a:lstStyle/>
        <a:p>
          <a:endParaRPr lang="ru-RU"/>
        </a:p>
      </dgm:t>
    </dgm:pt>
    <dgm:pt modelId="{C0070E3A-FA92-473D-B64E-A699BC171CA9}" type="sibTrans" cxnId="{6DB34F46-781A-474C-B3E2-FAC839385C06}">
      <dgm:prSet/>
      <dgm:spPr/>
      <dgm:t>
        <a:bodyPr/>
        <a:lstStyle/>
        <a:p>
          <a:endParaRPr lang="ru-RU"/>
        </a:p>
      </dgm:t>
    </dgm:pt>
    <dgm:pt modelId="{0681DB68-E164-4F1A-A9AC-9EE6360FCE82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Желание непрерывного профессионального  и личностного саморазвития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0F5C5B-32A4-4458-AA38-9766857F3C3D}" type="parTrans" cxnId="{B917677E-D803-4B63-A728-F41FD8E20514}">
      <dgm:prSet/>
      <dgm:spPr/>
      <dgm:t>
        <a:bodyPr/>
        <a:lstStyle/>
        <a:p>
          <a:endParaRPr lang="ru-RU"/>
        </a:p>
      </dgm:t>
    </dgm:pt>
    <dgm:pt modelId="{B94E0100-230C-429E-AA65-A957196DE7F6}" type="sibTrans" cxnId="{B917677E-D803-4B63-A728-F41FD8E20514}">
      <dgm:prSet/>
      <dgm:spPr/>
      <dgm:t>
        <a:bodyPr/>
        <a:lstStyle/>
        <a:p>
          <a:endParaRPr lang="ru-RU"/>
        </a:p>
      </dgm:t>
    </dgm:pt>
    <dgm:pt modelId="{7019630E-C1E5-4282-BB35-D5F68C36148C}" type="pres">
      <dgm:prSet presAssocID="{3F8D033E-94DF-47F2-AA9A-65EA47D32BF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030AAFC-5B22-4D29-B99A-06458BCC8145}" type="pres">
      <dgm:prSet presAssocID="{2F64ED7B-C193-40D0-A180-C0B28ACC1B46}" presName="vertOne" presStyleCnt="0"/>
      <dgm:spPr/>
    </dgm:pt>
    <dgm:pt modelId="{A6A0831F-41A6-4055-9036-B69682408BD7}" type="pres">
      <dgm:prSet presAssocID="{2F64ED7B-C193-40D0-A180-C0B28ACC1B46}" presName="txOne" presStyleLbl="node0" presStyleIdx="0" presStyleCnt="1" custScaleY="50816" custLinFactNeighborX="1777" custLinFactNeighborY="-910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B07CFC-2174-4931-AB05-01973AF84B23}" type="pres">
      <dgm:prSet presAssocID="{2F64ED7B-C193-40D0-A180-C0B28ACC1B46}" presName="parTransOne" presStyleCnt="0"/>
      <dgm:spPr/>
    </dgm:pt>
    <dgm:pt modelId="{EFA8F905-EC31-4EDE-9ED0-7A234AD85815}" type="pres">
      <dgm:prSet presAssocID="{2F64ED7B-C193-40D0-A180-C0B28ACC1B46}" presName="horzOne" presStyleCnt="0"/>
      <dgm:spPr/>
    </dgm:pt>
    <dgm:pt modelId="{7D0E8446-7545-4326-B714-228435226C76}" type="pres">
      <dgm:prSet presAssocID="{77FC1EF0-1838-4C9D-8141-957CAFDE55D9}" presName="vertTwo" presStyleCnt="0"/>
      <dgm:spPr/>
    </dgm:pt>
    <dgm:pt modelId="{AA11BD6B-8E29-48F4-B21E-537AFA65BA38}" type="pres">
      <dgm:prSet presAssocID="{77FC1EF0-1838-4C9D-8141-957CAFDE55D9}" presName="txTwo" presStyleLbl="node2" presStyleIdx="0" presStyleCnt="2" custScaleX="116253" custScaleY="321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411212-E75C-49CA-8158-2D7CBFA1CA4C}" type="pres">
      <dgm:prSet presAssocID="{77FC1EF0-1838-4C9D-8141-957CAFDE55D9}" presName="parTransTwo" presStyleCnt="0"/>
      <dgm:spPr/>
    </dgm:pt>
    <dgm:pt modelId="{6A88C31B-6938-423C-8C49-D2C49E35E5E4}" type="pres">
      <dgm:prSet presAssocID="{77FC1EF0-1838-4C9D-8141-957CAFDE55D9}" presName="horzTwo" presStyleCnt="0"/>
      <dgm:spPr/>
    </dgm:pt>
    <dgm:pt modelId="{5A8DD498-82B9-4663-A5D3-F752E25DF5C5}" type="pres">
      <dgm:prSet presAssocID="{877F1CE9-D8E4-44E1-8E07-DBB713883BCF}" presName="vertThree" presStyleCnt="0"/>
      <dgm:spPr/>
    </dgm:pt>
    <dgm:pt modelId="{CB9FF4B7-B2EA-4FE8-A88D-B1A4707DE1DE}" type="pres">
      <dgm:prSet presAssocID="{877F1CE9-D8E4-44E1-8E07-DBB713883BCF}" presName="txThree" presStyleLbl="node3" presStyleIdx="0" presStyleCnt="5" custScaleX="2998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590DAE-D5B3-484B-8292-A8B20DEE6AB8}" type="pres">
      <dgm:prSet presAssocID="{877F1CE9-D8E4-44E1-8E07-DBB713883BCF}" presName="horzThree" presStyleCnt="0"/>
      <dgm:spPr/>
    </dgm:pt>
    <dgm:pt modelId="{03911348-06C1-4249-9B7F-C3C224A7AC9B}" type="pres">
      <dgm:prSet presAssocID="{47F0E2D9-8C40-4108-A2C4-3A00EE1724BC}" presName="sibSpaceThree" presStyleCnt="0"/>
      <dgm:spPr/>
    </dgm:pt>
    <dgm:pt modelId="{4681BC93-0262-4701-BB82-C92F0C7B6054}" type="pres">
      <dgm:prSet presAssocID="{73839C14-699F-48E9-B0A4-52EFD5DA6F50}" presName="vertThree" presStyleCnt="0"/>
      <dgm:spPr/>
    </dgm:pt>
    <dgm:pt modelId="{93192244-607F-4CDC-965B-D15360970D90}" type="pres">
      <dgm:prSet presAssocID="{73839C14-699F-48E9-B0A4-52EFD5DA6F50}" presName="txThree" presStyleLbl="node3" presStyleIdx="1" presStyleCnt="5" custScaleX="2447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A576A8-2B82-4376-B55A-219FE4ABC32E}" type="pres">
      <dgm:prSet presAssocID="{73839C14-699F-48E9-B0A4-52EFD5DA6F50}" presName="horzThree" presStyleCnt="0"/>
      <dgm:spPr/>
    </dgm:pt>
    <dgm:pt modelId="{52A768D2-5410-45B7-883C-8C870EFA3C8C}" type="pres">
      <dgm:prSet presAssocID="{C0070E3A-FA92-473D-B64E-A699BC171CA9}" presName="sibSpaceThree" presStyleCnt="0"/>
      <dgm:spPr/>
    </dgm:pt>
    <dgm:pt modelId="{B66D00E0-382A-41F3-A322-8F6670698A63}" type="pres">
      <dgm:prSet presAssocID="{23948168-6B5A-48BC-930F-2232FA93BA6A}" presName="vertThree" presStyleCnt="0"/>
      <dgm:spPr/>
    </dgm:pt>
    <dgm:pt modelId="{E4D43D9C-0054-431F-A1F8-891DFD118465}" type="pres">
      <dgm:prSet presAssocID="{23948168-6B5A-48BC-930F-2232FA93BA6A}" presName="txThree" presStyleLbl="node3" presStyleIdx="2" presStyleCnt="5" custScaleX="357016" custLinFactNeighborX="16196" custLinFactNeighborY="10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4A6D77-D9B4-4F70-B864-5ED6C890E378}" type="pres">
      <dgm:prSet presAssocID="{23948168-6B5A-48BC-930F-2232FA93BA6A}" presName="horzThree" presStyleCnt="0"/>
      <dgm:spPr/>
    </dgm:pt>
    <dgm:pt modelId="{037E5F3D-9B20-45EE-BABA-3176F4394855}" type="pres">
      <dgm:prSet presAssocID="{000BC1FB-361D-4D00-85AE-8CA5077159C6}" presName="sibSpaceTwo" presStyleCnt="0"/>
      <dgm:spPr/>
    </dgm:pt>
    <dgm:pt modelId="{36777899-CDC7-4D4D-8D3E-B0C5439DCE77}" type="pres">
      <dgm:prSet presAssocID="{DF9C815E-4CC3-4A37-9B78-2DFBB20AB534}" presName="vertTwo" presStyleCnt="0"/>
      <dgm:spPr/>
    </dgm:pt>
    <dgm:pt modelId="{E870B02C-9CD5-4625-9C31-29409BF4BECB}" type="pres">
      <dgm:prSet presAssocID="{DF9C815E-4CC3-4A37-9B78-2DFBB20AB534}" presName="txTwo" presStyleLbl="node2" presStyleIdx="1" presStyleCnt="2" custScaleX="125136" custScaleY="311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FFE0D9-D765-4781-88AC-980FE986FE6B}" type="pres">
      <dgm:prSet presAssocID="{DF9C815E-4CC3-4A37-9B78-2DFBB20AB534}" presName="parTransTwo" presStyleCnt="0"/>
      <dgm:spPr/>
    </dgm:pt>
    <dgm:pt modelId="{477741C6-6B06-49B1-AB27-FD7C4C0C06EA}" type="pres">
      <dgm:prSet presAssocID="{DF9C815E-4CC3-4A37-9B78-2DFBB20AB534}" presName="horzTwo" presStyleCnt="0"/>
      <dgm:spPr/>
    </dgm:pt>
    <dgm:pt modelId="{2E259B16-C056-48B5-896C-D48501C3D702}" type="pres">
      <dgm:prSet presAssocID="{4D3EA039-5029-4D3E-8BFC-9CC02F16BF84}" presName="vertThree" presStyleCnt="0"/>
      <dgm:spPr/>
    </dgm:pt>
    <dgm:pt modelId="{A03F458B-4693-4505-B064-84BC595B59AF}" type="pres">
      <dgm:prSet presAssocID="{4D3EA039-5029-4D3E-8BFC-9CC02F16BF84}" presName="txThree" presStyleLbl="node3" presStyleIdx="3" presStyleCnt="5" custScaleX="377076" custLinFactNeighborX="-33781" custLinFactNeighborY="-3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149011-0576-477B-942F-2D1AF7EB6C5F}" type="pres">
      <dgm:prSet presAssocID="{4D3EA039-5029-4D3E-8BFC-9CC02F16BF84}" presName="horzThree" presStyleCnt="0"/>
      <dgm:spPr/>
    </dgm:pt>
    <dgm:pt modelId="{ADF94013-EC82-43FF-861B-DAAB488EF2E3}" type="pres">
      <dgm:prSet presAssocID="{D9EFDBA9-467D-477C-B505-DC2FA896C946}" presName="sibSpaceThree" presStyleCnt="0"/>
      <dgm:spPr/>
    </dgm:pt>
    <dgm:pt modelId="{14A1EAAA-F67A-4325-9DA8-FE05C607B197}" type="pres">
      <dgm:prSet presAssocID="{0681DB68-E164-4F1A-A9AC-9EE6360FCE82}" presName="vertThree" presStyleCnt="0"/>
      <dgm:spPr/>
    </dgm:pt>
    <dgm:pt modelId="{E0B67877-F067-4C03-9253-3D1F67E7DBEF}" type="pres">
      <dgm:prSet presAssocID="{0681DB68-E164-4F1A-A9AC-9EE6360FCE82}" presName="txThree" presStyleLbl="node3" presStyleIdx="4" presStyleCnt="5" custScaleX="382094" custScaleY="97534" custLinFactNeighborX="21385" custLinFactNeighborY="1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3FE877-73BC-427B-832A-6836D4B7BBF8}" type="pres">
      <dgm:prSet presAssocID="{0681DB68-E164-4F1A-A9AC-9EE6360FCE82}" presName="horzThree" presStyleCnt="0"/>
      <dgm:spPr/>
    </dgm:pt>
  </dgm:ptLst>
  <dgm:cxnLst>
    <dgm:cxn modelId="{7D850E80-D794-4881-822F-FB15E78E6544}" type="presOf" srcId="{23948168-6B5A-48BC-930F-2232FA93BA6A}" destId="{E4D43D9C-0054-431F-A1F8-891DFD118465}" srcOrd="0" destOrd="0" presId="urn:microsoft.com/office/officeart/2005/8/layout/hierarchy4"/>
    <dgm:cxn modelId="{0B5AA2DF-F0BD-4136-8745-510C7C8904D2}" srcId="{DF9C815E-4CC3-4A37-9B78-2DFBB20AB534}" destId="{4D3EA039-5029-4D3E-8BFC-9CC02F16BF84}" srcOrd="0" destOrd="0" parTransId="{1A3F6796-68AD-4348-8BC6-42638442BE5D}" sibTransId="{D9EFDBA9-467D-477C-B505-DC2FA896C946}"/>
    <dgm:cxn modelId="{F799785B-AE5D-4AFB-955E-D323A2D77DA5}" srcId="{3F8D033E-94DF-47F2-AA9A-65EA47D32BF7}" destId="{2F64ED7B-C193-40D0-A180-C0B28ACC1B46}" srcOrd="0" destOrd="0" parTransId="{5D01AE7A-6DD7-4BAA-A511-B38DD3C3A0B9}" sibTransId="{EC71BE36-6711-4B4F-9950-D2A954EEC704}"/>
    <dgm:cxn modelId="{B917677E-D803-4B63-A728-F41FD8E20514}" srcId="{DF9C815E-4CC3-4A37-9B78-2DFBB20AB534}" destId="{0681DB68-E164-4F1A-A9AC-9EE6360FCE82}" srcOrd="1" destOrd="0" parTransId="{9D0F5C5B-32A4-4458-AA38-9766857F3C3D}" sibTransId="{B94E0100-230C-429E-AA65-A957196DE7F6}"/>
    <dgm:cxn modelId="{2956D09C-0132-4825-BE63-6FA10B872FE9}" type="presOf" srcId="{77FC1EF0-1838-4C9D-8141-957CAFDE55D9}" destId="{AA11BD6B-8E29-48F4-B21E-537AFA65BA38}" srcOrd="0" destOrd="0" presId="urn:microsoft.com/office/officeart/2005/8/layout/hierarchy4"/>
    <dgm:cxn modelId="{6169EC36-4096-41BB-9A2A-6F96D10F6272}" type="presOf" srcId="{4D3EA039-5029-4D3E-8BFC-9CC02F16BF84}" destId="{A03F458B-4693-4505-B064-84BC595B59AF}" srcOrd="0" destOrd="0" presId="urn:microsoft.com/office/officeart/2005/8/layout/hierarchy4"/>
    <dgm:cxn modelId="{6DB34F46-781A-474C-B3E2-FAC839385C06}" srcId="{77FC1EF0-1838-4C9D-8141-957CAFDE55D9}" destId="{73839C14-699F-48E9-B0A4-52EFD5DA6F50}" srcOrd="1" destOrd="0" parTransId="{6589EADE-4F9B-4F1F-AD9E-4B224BD2D651}" sibTransId="{C0070E3A-FA92-473D-B64E-A699BC171CA9}"/>
    <dgm:cxn modelId="{E72D1DAB-77B6-406E-BDBB-E379ED062141}" type="presOf" srcId="{73839C14-699F-48E9-B0A4-52EFD5DA6F50}" destId="{93192244-607F-4CDC-965B-D15360970D90}" srcOrd="0" destOrd="0" presId="urn:microsoft.com/office/officeart/2005/8/layout/hierarchy4"/>
    <dgm:cxn modelId="{87F49B50-D87F-4310-9760-052817746B84}" srcId="{77FC1EF0-1838-4C9D-8141-957CAFDE55D9}" destId="{23948168-6B5A-48BC-930F-2232FA93BA6A}" srcOrd="2" destOrd="0" parTransId="{87BD34EE-1DC9-4C52-8F14-F0DD50F8E34F}" sibTransId="{2C0BCCD2-51FC-424C-BCFE-82E07EADB38E}"/>
    <dgm:cxn modelId="{7E11218F-7A56-40BB-A052-8C5368F4C1FC}" type="presOf" srcId="{DF9C815E-4CC3-4A37-9B78-2DFBB20AB534}" destId="{E870B02C-9CD5-4625-9C31-29409BF4BECB}" srcOrd="0" destOrd="0" presId="urn:microsoft.com/office/officeart/2005/8/layout/hierarchy4"/>
    <dgm:cxn modelId="{BF30D382-5B48-4E21-8F1B-83D5B20FBE18}" srcId="{77FC1EF0-1838-4C9D-8141-957CAFDE55D9}" destId="{877F1CE9-D8E4-44E1-8E07-DBB713883BCF}" srcOrd="0" destOrd="0" parTransId="{A3817A94-7F64-4C1A-9966-C03547B05A90}" sibTransId="{47F0E2D9-8C40-4108-A2C4-3A00EE1724BC}"/>
    <dgm:cxn modelId="{EA175508-8ED9-47BF-A252-D3E4F5595732}" type="presOf" srcId="{877F1CE9-D8E4-44E1-8E07-DBB713883BCF}" destId="{CB9FF4B7-B2EA-4FE8-A88D-B1A4707DE1DE}" srcOrd="0" destOrd="0" presId="urn:microsoft.com/office/officeart/2005/8/layout/hierarchy4"/>
    <dgm:cxn modelId="{B6F93D73-2216-4322-A786-DDFF9E0C878C}" srcId="{2F64ED7B-C193-40D0-A180-C0B28ACC1B46}" destId="{77FC1EF0-1838-4C9D-8141-957CAFDE55D9}" srcOrd="0" destOrd="0" parTransId="{D4E17D5B-5F27-46B7-816D-0BE6D19E6DFC}" sibTransId="{000BC1FB-361D-4D00-85AE-8CA5077159C6}"/>
    <dgm:cxn modelId="{038ADDBD-D677-42F9-8537-BB27C496DE92}" type="presOf" srcId="{2F64ED7B-C193-40D0-A180-C0B28ACC1B46}" destId="{A6A0831F-41A6-4055-9036-B69682408BD7}" srcOrd="0" destOrd="0" presId="urn:microsoft.com/office/officeart/2005/8/layout/hierarchy4"/>
    <dgm:cxn modelId="{8697D971-D4DE-483B-AFE9-131A2EC878BB}" srcId="{2F64ED7B-C193-40D0-A180-C0B28ACC1B46}" destId="{DF9C815E-4CC3-4A37-9B78-2DFBB20AB534}" srcOrd="1" destOrd="0" parTransId="{AB90999F-E66E-45DF-9942-BDD5B5AA6CB0}" sibTransId="{9AFD9830-99F4-44B3-825A-C4B781E8C91B}"/>
    <dgm:cxn modelId="{C1942646-8F14-4AF4-B87D-7307CDB2B293}" type="presOf" srcId="{3F8D033E-94DF-47F2-AA9A-65EA47D32BF7}" destId="{7019630E-C1E5-4282-BB35-D5F68C36148C}" srcOrd="0" destOrd="0" presId="urn:microsoft.com/office/officeart/2005/8/layout/hierarchy4"/>
    <dgm:cxn modelId="{98FB5A78-F408-403B-9100-DB85DB84AFFF}" type="presOf" srcId="{0681DB68-E164-4F1A-A9AC-9EE6360FCE82}" destId="{E0B67877-F067-4C03-9253-3D1F67E7DBEF}" srcOrd="0" destOrd="0" presId="urn:microsoft.com/office/officeart/2005/8/layout/hierarchy4"/>
    <dgm:cxn modelId="{798A6BF2-46CF-4086-8F67-6F911723D1D3}" type="presParOf" srcId="{7019630E-C1E5-4282-BB35-D5F68C36148C}" destId="{B030AAFC-5B22-4D29-B99A-06458BCC8145}" srcOrd="0" destOrd="0" presId="urn:microsoft.com/office/officeart/2005/8/layout/hierarchy4"/>
    <dgm:cxn modelId="{254E0DDE-8D57-4748-B2B8-93A8D5596ED3}" type="presParOf" srcId="{B030AAFC-5B22-4D29-B99A-06458BCC8145}" destId="{A6A0831F-41A6-4055-9036-B69682408BD7}" srcOrd="0" destOrd="0" presId="urn:microsoft.com/office/officeart/2005/8/layout/hierarchy4"/>
    <dgm:cxn modelId="{56210DA8-0D43-4CFE-9532-F1EB046939C0}" type="presParOf" srcId="{B030AAFC-5B22-4D29-B99A-06458BCC8145}" destId="{AEB07CFC-2174-4931-AB05-01973AF84B23}" srcOrd="1" destOrd="0" presId="urn:microsoft.com/office/officeart/2005/8/layout/hierarchy4"/>
    <dgm:cxn modelId="{BB9326A6-7638-485A-9AD6-3D2F18564EF3}" type="presParOf" srcId="{B030AAFC-5B22-4D29-B99A-06458BCC8145}" destId="{EFA8F905-EC31-4EDE-9ED0-7A234AD85815}" srcOrd="2" destOrd="0" presId="urn:microsoft.com/office/officeart/2005/8/layout/hierarchy4"/>
    <dgm:cxn modelId="{B6A36E70-8AC2-49C0-8970-5DC085C296B0}" type="presParOf" srcId="{EFA8F905-EC31-4EDE-9ED0-7A234AD85815}" destId="{7D0E8446-7545-4326-B714-228435226C76}" srcOrd="0" destOrd="0" presId="urn:microsoft.com/office/officeart/2005/8/layout/hierarchy4"/>
    <dgm:cxn modelId="{F7CFD87C-F5A3-4EB7-89CD-46782D3A7832}" type="presParOf" srcId="{7D0E8446-7545-4326-B714-228435226C76}" destId="{AA11BD6B-8E29-48F4-B21E-537AFA65BA38}" srcOrd="0" destOrd="0" presId="urn:microsoft.com/office/officeart/2005/8/layout/hierarchy4"/>
    <dgm:cxn modelId="{6B2284E6-4A35-424F-A10D-BED718DB175D}" type="presParOf" srcId="{7D0E8446-7545-4326-B714-228435226C76}" destId="{C8411212-E75C-49CA-8158-2D7CBFA1CA4C}" srcOrd="1" destOrd="0" presId="urn:microsoft.com/office/officeart/2005/8/layout/hierarchy4"/>
    <dgm:cxn modelId="{4018DA01-721D-4F11-8C1B-0FB5D9DD0074}" type="presParOf" srcId="{7D0E8446-7545-4326-B714-228435226C76}" destId="{6A88C31B-6938-423C-8C49-D2C49E35E5E4}" srcOrd="2" destOrd="0" presId="urn:microsoft.com/office/officeart/2005/8/layout/hierarchy4"/>
    <dgm:cxn modelId="{A76D51C8-3716-478B-B2EE-21E1B3E700F3}" type="presParOf" srcId="{6A88C31B-6938-423C-8C49-D2C49E35E5E4}" destId="{5A8DD498-82B9-4663-A5D3-F752E25DF5C5}" srcOrd="0" destOrd="0" presId="urn:microsoft.com/office/officeart/2005/8/layout/hierarchy4"/>
    <dgm:cxn modelId="{F8135F8C-149A-4DF6-B2C0-7C6207201352}" type="presParOf" srcId="{5A8DD498-82B9-4663-A5D3-F752E25DF5C5}" destId="{CB9FF4B7-B2EA-4FE8-A88D-B1A4707DE1DE}" srcOrd="0" destOrd="0" presId="urn:microsoft.com/office/officeart/2005/8/layout/hierarchy4"/>
    <dgm:cxn modelId="{62860BF3-765B-4E20-8D31-6C1C0B934FA3}" type="presParOf" srcId="{5A8DD498-82B9-4663-A5D3-F752E25DF5C5}" destId="{50590DAE-D5B3-484B-8292-A8B20DEE6AB8}" srcOrd="1" destOrd="0" presId="urn:microsoft.com/office/officeart/2005/8/layout/hierarchy4"/>
    <dgm:cxn modelId="{DE42AD78-5C67-4C7F-82EE-6A38235413D1}" type="presParOf" srcId="{6A88C31B-6938-423C-8C49-D2C49E35E5E4}" destId="{03911348-06C1-4249-9B7F-C3C224A7AC9B}" srcOrd="1" destOrd="0" presId="urn:microsoft.com/office/officeart/2005/8/layout/hierarchy4"/>
    <dgm:cxn modelId="{942B193D-5DA0-42B4-8348-F4D3E2CD28DC}" type="presParOf" srcId="{6A88C31B-6938-423C-8C49-D2C49E35E5E4}" destId="{4681BC93-0262-4701-BB82-C92F0C7B6054}" srcOrd="2" destOrd="0" presId="urn:microsoft.com/office/officeart/2005/8/layout/hierarchy4"/>
    <dgm:cxn modelId="{A0CE62B1-373F-49F6-8448-275B70C62421}" type="presParOf" srcId="{4681BC93-0262-4701-BB82-C92F0C7B6054}" destId="{93192244-607F-4CDC-965B-D15360970D90}" srcOrd="0" destOrd="0" presId="urn:microsoft.com/office/officeart/2005/8/layout/hierarchy4"/>
    <dgm:cxn modelId="{88E20987-5399-43A7-8DE3-465E30840B63}" type="presParOf" srcId="{4681BC93-0262-4701-BB82-C92F0C7B6054}" destId="{72A576A8-2B82-4376-B55A-219FE4ABC32E}" srcOrd="1" destOrd="0" presId="urn:microsoft.com/office/officeart/2005/8/layout/hierarchy4"/>
    <dgm:cxn modelId="{8153CA61-60BB-4A0F-A3C5-0CCCACD927D6}" type="presParOf" srcId="{6A88C31B-6938-423C-8C49-D2C49E35E5E4}" destId="{52A768D2-5410-45B7-883C-8C870EFA3C8C}" srcOrd="3" destOrd="0" presId="urn:microsoft.com/office/officeart/2005/8/layout/hierarchy4"/>
    <dgm:cxn modelId="{AE707261-7C5C-4721-8402-5FE519A80BA0}" type="presParOf" srcId="{6A88C31B-6938-423C-8C49-D2C49E35E5E4}" destId="{B66D00E0-382A-41F3-A322-8F6670698A63}" srcOrd="4" destOrd="0" presId="urn:microsoft.com/office/officeart/2005/8/layout/hierarchy4"/>
    <dgm:cxn modelId="{17A73F0C-255A-4FE4-8FA2-647108E9EBDD}" type="presParOf" srcId="{B66D00E0-382A-41F3-A322-8F6670698A63}" destId="{E4D43D9C-0054-431F-A1F8-891DFD118465}" srcOrd="0" destOrd="0" presId="urn:microsoft.com/office/officeart/2005/8/layout/hierarchy4"/>
    <dgm:cxn modelId="{CDD73066-3E4F-4387-A3E9-BA3AF2A58BD1}" type="presParOf" srcId="{B66D00E0-382A-41F3-A322-8F6670698A63}" destId="{824A6D77-D9B4-4F70-B864-5ED6C890E378}" srcOrd="1" destOrd="0" presId="urn:microsoft.com/office/officeart/2005/8/layout/hierarchy4"/>
    <dgm:cxn modelId="{36784BBF-E033-4BDA-81C4-E06C9A09731C}" type="presParOf" srcId="{EFA8F905-EC31-4EDE-9ED0-7A234AD85815}" destId="{037E5F3D-9B20-45EE-BABA-3176F4394855}" srcOrd="1" destOrd="0" presId="urn:microsoft.com/office/officeart/2005/8/layout/hierarchy4"/>
    <dgm:cxn modelId="{8E667F05-AFD8-4A7B-89F4-5E5ED1D7050C}" type="presParOf" srcId="{EFA8F905-EC31-4EDE-9ED0-7A234AD85815}" destId="{36777899-CDC7-4D4D-8D3E-B0C5439DCE77}" srcOrd="2" destOrd="0" presId="urn:microsoft.com/office/officeart/2005/8/layout/hierarchy4"/>
    <dgm:cxn modelId="{DA887D7B-288D-4F9B-AA0A-F240A477E281}" type="presParOf" srcId="{36777899-CDC7-4D4D-8D3E-B0C5439DCE77}" destId="{E870B02C-9CD5-4625-9C31-29409BF4BECB}" srcOrd="0" destOrd="0" presId="urn:microsoft.com/office/officeart/2005/8/layout/hierarchy4"/>
    <dgm:cxn modelId="{B924239D-8943-4109-937A-78FC54E23646}" type="presParOf" srcId="{36777899-CDC7-4D4D-8D3E-B0C5439DCE77}" destId="{75FFE0D9-D765-4781-88AC-980FE986FE6B}" srcOrd="1" destOrd="0" presId="urn:microsoft.com/office/officeart/2005/8/layout/hierarchy4"/>
    <dgm:cxn modelId="{6E08BE17-AD6A-4E46-A45C-CEDDB330D9DB}" type="presParOf" srcId="{36777899-CDC7-4D4D-8D3E-B0C5439DCE77}" destId="{477741C6-6B06-49B1-AB27-FD7C4C0C06EA}" srcOrd="2" destOrd="0" presId="urn:microsoft.com/office/officeart/2005/8/layout/hierarchy4"/>
    <dgm:cxn modelId="{4CA160EB-D1C4-423D-A446-C775DCE88969}" type="presParOf" srcId="{477741C6-6B06-49B1-AB27-FD7C4C0C06EA}" destId="{2E259B16-C056-48B5-896C-D48501C3D702}" srcOrd="0" destOrd="0" presId="urn:microsoft.com/office/officeart/2005/8/layout/hierarchy4"/>
    <dgm:cxn modelId="{52462F21-14EA-4A85-8182-402FCA521EC7}" type="presParOf" srcId="{2E259B16-C056-48B5-896C-D48501C3D702}" destId="{A03F458B-4693-4505-B064-84BC595B59AF}" srcOrd="0" destOrd="0" presId="urn:microsoft.com/office/officeart/2005/8/layout/hierarchy4"/>
    <dgm:cxn modelId="{6137A45B-5BC6-4E5F-831A-35D75ED101AD}" type="presParOf" srcId="{2E259B16-C056-48B5-896C-D48501C3D702}" destId="{09149011-0576-477B-942F-2D1AF7EB6C5F}" srcOrd="1" destOrd="0" presId="urn:microsoft.com/office/officeart/2005/8/layout/hierarchy4"/>
    <dgm:cxn modelId="{D8AB57A7-7173-43E2-A171-BBB71DF4F806}" type="presParOf" srcId="{477741C6-6B06-49B1-AB27-FD7C4C0C06EA}" destId="{ADF94013-EC82-43FF-861B-DAAB488EF2E3}" srcOrd="1" destOrd="0" presId="urn:microsoft.com/office/officeart/2005/8/layout/hierarchy4"/>
    <dgm:cxn modelId="{60ABA0B0-2BD6-4C96-8CCA-1D5B09F1E845}" type="presParOf" srcId="{477741C6-6B06-49B1-AB27-FD7C4C0C06EA}" destId="{14A1EAAA-F67A-4325-9DA8-FE05C607B197}" srcOrd="2" destOrd="0" presId="urn:microsoft.com/office/officeart/2005/8/layout/hierarchy4"/>
    <dgm:cxn modelId="{73A88FC5-4525-4119-9AF0-8759AAE305B3}" type="presParOf" srcId="{14A1EAAA-F67A-4325-9DA8-FE05C607B197}" destId="{E0B67877-F067-4C03-9253-3D1F67E7DBEF}" srcOrd="0" destOrd="0" presId="urn:microsoft.com/office/officeart/2005/8/layout/hierarchy4"/>
    <dgm:cxn modelId="{83DF7467-B435-45BD-9527-AA4F22AFF74E}" type="presParOf" srcId="{14A1EAAA-F67A-4325-9DA8-FE05C607B197}" destId="{723FE877-73BC-427B-832A-6836D4B7BBF8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7D3378-C9A7-4947-99E1-3A1EF32B2D67}">
      <dsp:nvSpPr>
        <dsp:cNvPr id="0" name=""/>
        <dsp:cNvSpPr/>
      </dsp:nvSpPr>
      <dsp:spPr>
        <a:xfrm>
          <a:off x="3734384" y="2410211"/>
          <a:ext cx="3103707" cy="1717944"/>
        </a:xfrm>
        <a:prstGeom prst="ellipse">
          <a:avLst/>
        </a:prstGeom>
        <a:solidFill>
          <a:srgbClr val="00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НОВЫЕ КОМПЕТЕНЦИИ ПЕДАГОГА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4188911" y="2661798"/>
        <a:ext cx="2194653" cy="1214770"/>
      </dsp:txXfrm>
    </dsp:sp>
    <dsp:sp modelId="{5594A04D-1380-465B-93A4-C79D610408BE}">
      <dsp:nvSpPr>
        <dsp:cNvPr id="0" name=""/>
        <dsp:cNvSpPr/>
      </dsp:nvSpPr>
      <dsp:spPr>
        <a:xfrm rot="16142890">
          <a:off x="5152312" y="1905696"/>
          <a:ext cx="232248" cy="584101"/>
        </a:xfrm>
        <a:prstGeom prst="rightArrow">
          <a:avLst>
            <a:gd name="adj1" fmla="val 60000"/>
            <a:gd name="adj2" fmla="val 50000"/>
          </a:avLst>
        </a:prstGeom>
        <a:solidFill>
          <a:srgbClr val="3333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5187728" y="2057348"/>
        <a:ext cx="162574" cy="350461"/>
      </dsp:txXfrm>
    </dsp:sp>
    <dsp:sp modelId="{873FED9F-62F3-4632-929C-AE2EF3B06D4C}">
      <dsp:nvSpPr>
        <dsp:cNvPr id="0" name=""/>
        <dsp:cNvSpPr/>
      </dsp:nvSpPr>
      <dsp:spPr>
        <a:xfrm>
          <a:off x="3723413" y="254195"/>
          <a:ext cx="3054007" cy="1717944"/>
        </a:xfrm>
        <a:prstGeom prst="ellipse">
          <a:avLst/>
        </a:prstGeom>
        <a:solidFill>
          <a:srgbClr val="3333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работа                         с одаренными детьми </a:t>
          </a:r>
          <a:endParaRPr lang="ru-RU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70662" y="505782"/>
        <a:ext cx="2159509" cy="1214770"/>
      </dsp:txXfrm>
    </dsp:sp>
    <dsp:sp modelId="{17971D6D-43F4-408F-8AE2-CC67D78490A2}">
      <dsp:nvSpPr>
        <dsp:cNvPr id="0" name=""/>
        <dsp:cNvSpPr/>
      </dsp:nvSpPr>
      <dsp:spPr>
        <a:xfrm rot="21147242">
          <a:off x="6890390" y="2749192"/>
          <a:ext cx="233117" cy="584101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6890693" y="2870604"/>
        <a:ext cx="163182" cy="350461"/>
      </dsp:txXfrm>
    </dsp:sp>
    <dsp:sp modelId="{9725D4DA-5ED4-45A1-903F-6B228A50E298}">
      <dsp:nvSpPr>
        <dsp:cNvPr id="0" name=""/>
        <dsp:cNvSpPr/>
      </dsp:nvSpPr>
      <dsp:spPr>
        <a:xfrm>
          <a:off x="7205511" y="1799512"/>
          <a:ext cx="2938423" cy="2041605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преподаванием русского яз. ученикам, для которых                 он родным                    не является</a:t>
          </a:r>
          <a:endParaRPr lang="ru-RU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35833" y="2098498"/>
        <a:ext cx="2077779" cy="1443633"/>
      </dsp:txXfrm>
    </dsp:sp>
    <dsp:sp modelId="{CED0028B-9DF7-4C87-9A73-6E9BA971671D}">
      <dsp:nvSpPr>
        <dsp:cNvPr id="0" name=""/>
        <dsp:cNvSpPr/>
      </dsp:nvSpPr>
      <dsp:spPr>
        <a:xfrm rot="2968661">
          <a:off x="5974003" y="3930741"/>
          <a:ext cx="254672" cy="584101"/>
        </a:xfrm>
        <a:prstGeom prst="rightArrow">
          <a:avLst>
            <a:gd name="adj1" fmla="val 60000"/>
            <a:gd name="adj2" fmla="val 50000"/>
          </a:avLst>
        </a:prstGeom>
        <a:solidFill>
          <a:srgbClr val="0000CC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5987383" y="4018522"/>
        <a:ext cx="178270" cy="350461"/>
      </dsp:txXfrm>
    </dsp:sp>
    <dsp:sp modelId="{4BDAE6B6-6EF9-42D7-BC75-90D56E3FEA06}">
      <dsp:nvSpPr>
        <dsp:cNvPr id="0" name=""/>
        <dsp:cNvSpPr/>
      </dsp:nvSpPr>
      <dsp:spPr>
        <a:xfrm>
          <a:off x="5370112" y="4328767"/>
          <a:ext cx="3112039" cy="1717944"/>
        </a:xfrm>
        <a:prstGeom prst="ellipse">
          <a:avLst/>
        </a:prstGeom>
        <a:solidFill>
          <a:srgbClr val="0000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инклюзивных образовательных программ</a:t>
          </a:r>
          <a:endParaRPr lang="ru-RU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25860" y="4580354"/>
        <a:ext cx="2200543" cy="1214770"/>
      </dsp:txXfrm>
    </dsp:sp>
    <dsp:sp modelId="{4E12B09A-6F54-41C0-B4F3-2CB1A9985C62}">
      <dsp:nvSpPr>
        <dsp:cNvPr id="0" name=""/>
        <dsp:cNvSpPr/>
      </dsp:nvSpPr>
      <dsp:spPr>
        <a:xfrm rot="7775706">
          <a:off x="4347663" y="3948599"/>
          <a:ext cx="270094" cy="584101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4413999" y="4034200"/>
        <a:ext cx="189066" cy="350461"/>
      </dsp:txXfrm>
    </dsp:sp>
    <dsp:sp modelId="{A2B878A2-559F-491D-947C-3F15017D7CE2}">
      <dsp:nvSpPr>
        <dsp:cNvPr id="0" name=""/>
        <dsp:cNvSpPr/>
      </dsp:nvSpPr>
      <dsp:spPr>
        <a:xfrm>
          <a:off x="2168434" y="4360638"/>
          <a:ext cx="3009099" cy="1717944"/>
        </a:xfrm>
        <a:prstGeom prst="ellipse">
          <a:avLst/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работа с детьми, имеющими нарушения                             в развитии </a:t>
          </a:r>
          <a:endParaRPr lang="ru-RU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09106" y="4612225"/>
        <a:ext cx="2127755" cy="1214770"/>
      </dsp:txXfrm>
    </dsp:sp>
    <dsp:sp modelId="{66668BEA-91DB-4B50-9FEA-AA3F35DFD663}">
      <dsp:nvSpPr>
        <dsp:cNvPr id="0" name=""/>
        <dsp:cNvSpPr/>
      </dsp:nvSpPr>
      <dsp:spPr>
        <a:xfrm rot="11190701">
          <a:off x="3493054" y="2783523"/>
          <a:ext cx="193947" cy="584101"/>
        </a:xfrm>
        <a:prstGeom prst="rightArrow">
          <a:avLst>
            <a:gd name="adj1" fmla="val 60000"/>
            <a:gd name="adj2" fmla="val 50000"/>
          </a:avLst>
        </a:prstGeom>
        <a:solidFill>
          <a:srgbClr val="00339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3551050" y="2903642"/>
        <a:ext cx="135763" cy="350461"/>
      </dsp:txXfrm>
    </dsp:sp>
    <dsp:sp modelId="{ABE36A7E-7DD3-4B3E-9895-D61B8F425120}">
      <dsp:nvSpPr>
        <dsp:cNvPr id="0" name=""/>
        <dsp:cNvSpPr/>
      </dsp:nvSpPr>
      <dsp:spPr>
        <a:xfrm>
          <a:off x="341700" y="1715667"/>
          <a:ext cx="3078298" cy="2329635"/>
        </a:xfrm>
        <a:prstGeom prst="ellipse">
          <a:avLst/>
        </a:prstGeom>
        <a:solidFill>
          <a:srgbClr val="0033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со школьниками, имеющими                    в поведении серьезные отклонения</a:t>
          </a:r>
          <a:endParaRPr lang="ru-RU" sz="16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2506" y="2056834"/>
        <a:ext cx="2176686" cy="16473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A0831F-41A6-4055-9036-B69682408BD7}">
      <dsp:nvSpPr>
        <dsp:cNvPr id="0" name=""/>
        <dsp:cNvSpPr/>
      </dsp:nvSpPr>
      <dsp:spPr>
        <a:xfrm>
          <a:off x="5512" y="0"/>
          <a:ext cx="9817756" cy="12190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glow rad="101600">
            <a:schemeClr val="accent4">
              <a:satMod val="175000"/>
              <a:alpha val="40000"/>
            </a:schemeClr>
          </a:glow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ОБЩЕЧЕЛОВЕЧЕСКИЕ ЦЕННОСТИ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217" y="35705"/>
        <a:ext cx="9746346" cy="1147642"/>
      </dsp:txXfrm>
    </dsp:sp>
    <dsp:sp modelId="{AA11BD6B-8E29-48F4-B21E-537AFA65BA38}">
      <dsp:nvSpPr>
        <dsp:cNvPr id="0" name=""/>
        <dsp:cNvSpPr/>
      </dsp:nvSpPr>
      <dsp:spPr>
        <a:xfrm>
          <a:off x="12339" y="1488866"/>
          <a:ext cx="5127781" cy="7702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  <a:reflection blurRad="6350" stA="50000" endA="300" endPos="38500" dist="508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Содержательная часть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898" y="1511425"/>
        <a:ext cx="5082663" cy="725090"/>
      </dsp:txXfrm>
    </dsp:sp>
    <dsp:sp modelId="{CB9FF4B7-B2EA-4FE8-A88D-B1A4707DE1DE}">
      <dsp:nvSpPr>
        <dsp:cNvPr id="0" name=""/>
        <dsp:cNvSpPr/>
      </dsp:nvSpPr>
      <dsp:spPr>
        <a:xfrm>
          <a:off x="370789" y="2526873"/>
          <a:ext cx="1453230" cy="2398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Методы педагогической деятельности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3353" y="2569437"/>
        <a:ext cx="1368102" cy="2313826"/>
      </dsp:txXfrm>
    </dsp:sp>
    <dsp:sp modelId="{93192244-607F-4CDC-965B-D15360970D90}">
      <dsp:nvSpPr>
        <dsp:cNvPr id="0" name=""/>
        <dsp:cNvSpPr/>
      </dsp:nvSpPr>
      <dsp:spPr>
        <a:xfrm>
          <a:off x="1844377" y="2526873"/>
          <a:ext cx="1186481" cy="2398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Технологии общения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79128" y="2561624"/>
        <a:ext cx="1116979" cy="2329452"/>
      </dsp:txXfrm>
    </dsp:sp>
    <dsp:sp modelId="{E4D43D9C-0054-431F-A1F8-891DFD118465}">
      <dsp:nvSpPr>
        <dsp:cNvPr id="0" name=""/>
        <dsp:cNvSpPr/>
      </dsp:nvSpPr>
      <dsp:spPr>
        <a:xfrm>
          <a:off x="3129717" y="2528887"/>
          <a:ext cx="1730454" cy="2398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Компетентность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80400" y="2579570"/>
        <a:ext cx="1629088" cy="2297588"/>
      </dsp:txXfrm>
    </dsp:sp>
    <dsp:sp modelId="{E870B02C-9CD5-4625-9C31-29409BF4BECB}">
      <dsp:nvSpPr>
        <dsp:cNvPr id="0" name=""/>
        <dsp:cNvSpPr/>
      </dsp:nvSpPr>
      <dsp:spPr>
        <a:xfrm>
          <a:off x="5180835" y="1488866"/>
          <a:ext cx="4630094" cy="7473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Движущая составляющая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202725" y="1510756"/>
        <a:ext cx="4586314" cy="703590"/>
      </dsp:txXfrm>
    </dsp:sp>
    <dsp:sp modelId="{A03F458B-4693-4505-B064-84BC595B59AF}">
      <dsp:nvSpPr>
        <dsp:cNvPr id="0" name=""/>
        <dsp:cNvSpPr/>
      </dsp:nvSpPr>
      <dsp:spPr>
        <a:xfrm>
          <a:off x="5482121" y="2494655"/>
          <a:ext cx="1827685" cy="23989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Педагогическое мастерство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35652" y="2548186"/>
        <a:ext cx="1720623" cy="2291892"/>
      </dsp:txXfrm>
    </dsp:sp>
    <dsp:sp modelId="{E0B67877-F067-4C03-9253-3D1F67E7DBEF}">
      <dsp:nvSpPr>
        <dsp:cNvPr id="0" name=""/>
        <dsp:cNvSpPr/>
      </dsp:nvSpPr>
      <dsp:spPr>
        <a:xfrm>
          <a:off x="7597553" y="2508137"/>
          <a:ext cx="1852007" cy="2339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Желание непрерывного профессионального  и личностного саморазвития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51796" y="2562380"/>
        <a:ext cx="1743521" cy="2231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515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325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762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612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38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805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152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251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880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9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367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65378-0717-4B85-BFC3-FCA6245813E0}" type="datetimeFigureOut">
              <a:rPr lang="ru-RU" smtClean="0"/>
              <a:pPr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832DD-A0C0-4EE2-9CF3-ABAE48BFF2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19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SNbtBJ8EQw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Z:\ПОДРАЗДЕЛЕНИЯ\ЛТСО\6. Фото и видео\2017.09.22\IGR_3358.JPG"/>
          <p:cNvPicPr>
            <a:picLocks noChangeAspect="1" noChangeArrowheads="1"/>
          </p:cNvPicPr>
          <p:nvPr/>
        </p:nvPicPr>
        <p:blipFill>
          <a:blip r:embed="rId2" cstate="print">
            <a:lum bright="17000" contrast="19000"/>
          </a:blip>
          <a:srcRect l="26773" t="33702" r="18573" b="3900"/>
          <a:stretch>
            <a:fillRect/>
          </a:stretch>
        </p:blipFill>
        <p:spPr bwMode="auto">
          <a:xfrm>
            <a:off x="-1" y="-342900"/>
            <a:ext cx="12192001" cy="6858000"/>
          </a:xfrm>
          <a:prstGeom prst="rect">
            <a:avLst/>
          </a:prstGeom>
          <a:noFill/>
        </p:spPr>
      </p:pic>
      <p:pic>
        <p:nvPicPr>
          <p:cNvPr id="34820" name="Picture 4" descr="Z:\ПОДРАЗДЕЛЕНИЯ\ЛТСО\6. Фото и видео\2017.09.22\IGR_3389.JPG"/>
          <p:cNvPicPr>
            <a:picLocks noChangeAspect="1" noChangeArrowheads="1"/>
          </p:cNvPicPr>
          <p:nvPr/>
        </p:nvPicPr>
        <p:blipFill>
          <a:blip r:embed="rId3" cstate="print"/>
          <a:srcRect l="8281" t="67813" r="5789" b="12014"/>
          <a:stretch>
            <a:fillRect/>
          </a:stretch>
        </p:blipFill>
        <p:spPr bwMode="auto">
          <a:xfrm>
            <a:off x="0" y="4949803"/>
            <a:ext cx="12192000" cy="1908197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" y="4929051"/>
            <a:ext cx="12191999" cy="1928949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/>
            </a:r>
            <a:b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endParaRPr lang="ru-RU" sz="2500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81" y="1497955"/>
            <a:ext cx="3972507" cy="380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65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471749" y="479516"/>
            <a:ext cx="9683931" cy="1071563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ТРУДОВЫЕ ФУНКЦИИ ПЕДАГОГА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1852" y="3225302"/>
            <a:ext cx="3409678" cy="2304641"/>
          </a:xfrm>
          <a:prstGeom prst="roundRect">
            <a:avLst/>
          </a:prstGeom>
          <a:solidFill>
            <a:schemeClr val="accent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ОБЩЕПЕДАГОГИ-ЧЕСКАЯ ФУНКЦИЯ. ОБУЧЕНИЕ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36869" y="3283132"/>
            <a:ext cx="3274422" cy="2222864"/>
          </a:xfrm>
          <a:prstGeom prst="roundRect">
            <a:avLst/>
          </a:prstGeom>
          <a:solidFill>
            <a:schemeClr val="accent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 ДЕЯТЕЛЬНОСТЬ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42255" y="3390764"/>
            <a:ext cx="3348853" cy="2071687"/>
          </a:xfrm>
          <a:prstGeom prst="roundRect">
            <a:avLst/>
          </a:prstGeom>
          <a:solidFill>
            <a:schemeClr val="accent1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ДЕЯТЕЛЬНОСТЬ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1864178" y="1864586"/>
            <a:ext cx="571500" cy="1143000"/>
          </a:xfrm>
          <a:prstGeom prst="downArrowCallou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745752" y="1786210"/>
            <a:ext cx="571500" cy="1143000"/>
          </a:xfrm>
          <a:prstGeom prst="downArrowCallou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9752647" y="1794920"/>
            <a:ext cx="571500" cy="1143000"/>
          </a:xfrm>
          <a:prstGeom prst="downArrowCallou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12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3371" y="-1060"/>
            <a:ext cx="8821783" cy="616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50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3056867"/>
              </p:ext>
            </p:extLst>
          </p:nvPr>
        </p:nvGraphicFramePr>
        <p:xfrm>
          <a:off x="1123405" y="0"/>
          <a:ext cx="10502538" cy="6078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3416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</a:t>
            </a:r>
            <a:r>
              <a:rPr lang="ru-RU" sz="3200" b="1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                                                            как важная характеристика профессионализма педагога</a:t>
            </a:r>
            <a:br>
              <a:rPr lang="ru-RU" sz="3200" b="1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rgbClr val="7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7206" y="1958942"/>
            <a:ext cx="3182388" cy="3072650"/>
          </a:xfrm>
          <a:prstGeom prst="rect">
            <a:avLst/>
          </a:prstGeom>
        </p:spPr>
      </p:pic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5371971" y="1579255"/>
            <a:ext cx="5947058" cy="5278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	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	</a:t>
            </a:r>
            <a:r>
              <a:rPr kumimoji="0" lang="ru-RU" sz="2800" b="1" i="1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Педагогическая культура </a:t>
            </a: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- отражение общей культуры, которая проявляется в особенностях педагогической деятельности учителя и реализуется в сумме его профессиональных качеств.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252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2914" y="3978417"/>
            <a:ext cx="1079086" cy="2158171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619415" y="184610"/>
            <a:ext cx="822960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Составные части                  педагогической культуры: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7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Выноска со стрелками влево/вправо 8"/>
          <p:cNvSpPr/>
          <p:nvPr/>
        </p:nvSpPr>
        <p:spPr>
          <a:xfrm>
            <a:off x="3143794" y="1592580"/>
            <a:ext cx="4293326" cy="2786063"/>
          </a:xfrm>
          <a:prstGeom prst="leftRightArrowCallout">
            <a:avLst>
              <a:gd name="adj1" fmla="val 21093"/>
              <a:gd name="adj2" fmla="val 24609"/>
              <a:gd name="adj3" fmla="val 11716"/>
              <a:gd name="adj4" fmla="val 71136"/>
            </a:avLst>
          </a:prstGeom>
          <a:solidFill>
            <a:srgbClr val="002060"/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ПЕДАГОГИЧЕСКАЯ КУЛЬТУРА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5726" y="1606596"/>
            <a:ext cx="2486297" cy="2786062"/>
          </a:xfrm>
          <a:prstGeom prst="rect">
            <a:avLst/>
          </a:prstGeom>
          <a:solidFill>
            <a:srgbClr val="FFFFFF">
              <a:lumMod val="85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КОМПЕ-ТЕНТНОСТЬ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528151" y="1684973"/>
            <a:ext cx="3401105" cy="2714625"/>
          </a:xfrm>
          <a:prstGeom prst="rect">
            <a:avLst/>
          </a:prstGeom>
          <a:solidFill>
            <a:srgbClr val="FFFFFF">
              <a:lumMod val="85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ПРОФЕССИОНАЛЬНАЯ 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КУЛЬТУРА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26674" y="4499065"/>
            <a:ext cx="3953691" cy="1588225"/>
          </a:xfrm>
          <a:prstGeom prst="rect">
            <a:avLst/>
          </a:prstGeom>
          <a:solidFill>
            <a:srgbClr val="FFFFFF">
              <a:lumMod val="85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ПРОФЕССИОНАЛЬНО-ПЕДАГОГИЧЕСКОЕ ОБЩЕНИЕ</a:t>
            </a:r>
          </a:p>
        </p:txBody>
      </p:sp>
    </p:spTree>
    <p:extLst>
      <p:ext uri="{BB962C8B-B14F-4D97-AF65-F5344CB8AC3E}">
        <p14:creationId xmlns:p14="http://schemas.microsoft.com/office/powerpoint/2010/main" val="376223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8874034" y="3918856"/>
            <a:ext cx="3317966" cy="809899"/>
          </a:xfrm>
          <a:prstGeom prst="roundRect">
            <a:avLst/>
          </a:prstGeom>
          <a:solidFill>
            <a:srgbClr val="808080">
              <a:lumMod val="75000"/>
            </a:srgbClr>
          </a:solidFill>
          <a:ln w="25400" cap="flat" cmpd="sng" algn="ctr">
            <a:solidFill>
              <a:srgbClr val="BBE0E3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А.С. Макаренко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4294967295"/>
          </p:nvPr>
        </p:nvSpPr>
        <p:spPr>
          <a:xfrm>
            <a:off x="0" y="3602038"/>
            <a:ext cx="9144000" cy="1655762"/>
          </a:xfrm>
        </p:spPr>
        <p:txBody>
          <a:bodyPr numCol="1" spcCol="360000">
            <a:normAutofit/>
          </a:bodyPr>
          <a:lstStyle/>
          <a:p>
            <a:pPr algn="just"/>
            <a:endParaRPr lang="ru-RU" b="1" smtClean="0"/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5" y="169534"/>
            <a:ext cx="1171641" cy="112078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160" y="0"/>
            <a:ext cx="3291840" cy="416269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74171" y="1419496"/>
            <a:ext cx="2135538" cy="1942012"/>
            <a:chOff x="949" y="1498426"/>
            <a:chExt cx="1919764" cy="1360841"/>
          </a:xfrm>
        </p:grpSpPr>
        <p:sp>
          <p:nvSpPr>
            <p:cNvPr id="10" name="Овал 9"/>
            <p:cNvSpPr/>
            <p:nvPr/>
          </p:nvSpPr>
          <p:spPr>
            <a:xfrm>
              <a:off x="949" y="1498426"/>
              <a:ext cx="1919764" cy="1360841"/>
            </a:xfrm>
            <a:prstGeom prst="ellipse">
              <a:avLst/>
            </a:prstGeom>
            <a:solidFill>
              <a:srgbClr val="BBE0E3">
                <a:lumMod val="25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1" name="Овал 4"/>
            <p:cNvSpPr txBox="1"/>
            <p:nvPr/>
          </p:nvSpPr>
          <p:spPr>
            <a:xfrm>
              <a:off x="282092" y="1697717"/>
              <a:ext cx="1357478" cy="96225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marR="0" lvl="0" indent="0" algn="ctr" defTabSz="800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+mn-ea"/>
                  <a:cs typeface="+mn-cs"/>
                </a:rPr>
                <a:t>Уровень педагога             в профессии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402276" y="2783277"/>
            <a:ext cx="768934" cy="768934"/>
            <a:chOff x="2028364" y="1794379"/>
            <a:chExt cx="768934" cy="768934"/>
          </a:xfrm>
        </p:grpSpPr>
        <p:sp>
          <p:nvSpPr>
            <p:cNvPr id="13" name="Плюс 12"/>
            <p:cNvSpPr/>
            <p:nvPr/>
          </p:nvSpPr>
          <p:spPr>
            <a:xfrm>
              <a:off x="2028364" y="1794379"/>
              <a:ext cx="768934" cy="768934"/>
            </a:xfrm>
            <a:prstGeom prst="mathPlus">
              <a:avLst/>
            </a:prstGeom>
            <a:solidFill>
              <a:srgbClr val="BBE0E3">
                <a:lumMod val="25000"/>
              </a:srgbClr>
            </a:solidFill>
            <a:ln>
              <a:noFill/>
            </a:ln>
            <a:effectLst/>
          </p:spPr>
        </p:sp>
        <p:sp>
          <p:nvSpPr>
            <p:cNvPr id="14" name="Плюс 4"/>
            <p:cNvSpPr txBox="1"/>
            <p:nvPr/>
          </p:nvSpPr>
          <p:spPr>
            <a:xfrm>
              <a:off x="2130286" y="2088419"/>
              <a:ext cx="565090" cy="1808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5778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206070" y="2626789"/>
            <a:ext cx="2139679" cy="1988755"/>
            <a:chOff x="2904949" y="1515972"/>
            <a:chExt cx="2139679" cy="1325749"/>
          </a:xfrm>
        </p:grpSpPr>
        <p:sp>
          <p:nvSpPr>
            <p:cNvPr id="16" name="Овал 15"/>
            <p:cNvSpPr/>
            <p:nvPr/>
          </p:nvSpPr>
          <p:spPr>
            <a:xfrm>
              <a:off x="2904949" y="1515972"/>
              <a:ext cx="2139679" cy="1325749"/>
            </a:xfrm>
            <a:prstGeom prst="ellipse">
              <a:avLst/>
            </a:prstGeom>
            <a:solidFill>
              <a:srgbClr val="BBE0E3">
                <a:lumMod val="5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17" name="Овал 4"/>
            <p:cNvSpPr txBox="1"/>
            <p:nvPr/>
          </p:nvSpPr>
          <p:spPr>
            <a:xfrm>
              <a:off x="3218298" y="1710123"/>
              <a:ext cx="1512981" cy="9374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+mn-ea"/>
                  <a:cs typeface="+mn-cs"/>
                </a:rPr>
                <a:t>Работа педагога над собой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075807" y="4307276"/>
            <a:ext cx="768934" cy="768934"/>
            <a:chOff x="5152279" y="1794379"/>
            <a:chExt cx="768934" cy="768934"/>
          </a:xfrm>
        </p:grpSpPr>
        <p:sp>
          <p:nvSpPr>
            <p:cNvPr id="19" name="Равно 18"/>
            <p:cNvSpPr/>
            <p:nvPr/>
          </p:nvSpPr>
          <p:spPr>
            <a:xfrm>
              <a:off x="5152279" y="1794379"/>
              <a:ext cx="768934" cy="768934"/>
            </a:xfrm>
            <a:prstGeom prst="mathEqual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Равно 4"/>
            <p:cNvSpPr txBox="1"/>
            <p:nvPr/>
          </p:nvSpPr>
          <p:spPr>
            <a:xfrm>
              <a:off x="5254201" y="1952779"/>
              <a:ext cx="565090" cy="4521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400" kern="120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5977670" y="3283132"/>
            <a:ext cx="2757027" cy="2689794"/>
            <a:chOff x="6028865" y="1515972"/>
            <a:chExt cx="2757027" cy="1325749"/>
          </a:xfrm>
        </p:grpSpPr>
        <p:sp>
          <p:nvSpPr>
            <p:cNvPr id="22" name="Овал 21"/>
            <p:cNvSpPr/>
            <p:nvPr/>
          </p:nvSpPr>
          <p:spPr>
            <a:xfrm>
              <a:off x="6028865" y="1515972"/>
              <a:ext cx="2757027" cy="1325749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</p:sp>
        <p:sp>
          <p:nvSpPr>
            <p:cNvPr id="23" name="Овал 4"/>
            <p:cNvSpPr txBox="1"/>
            <p:nvPr/>
          </p:nvSpPr>
          <p:spPr>
            <a:xfrm>
              <a:off x="6458748" y="1710123"/>
              <a:ext cx="1949513" cy="9374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marL="0" marR="0" lvl="0" indent="0" algn="ctr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+mn-ea"/>
                  <a:cs typeface="+mn-cs"/>
                </a:rPr>
                <a:t>Педагоги-ческое</a:t>
              </a:r>
              <a:r>
                <a:rPr kumimoji="0" lang="ru-RU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+mn-ea"/>
                  <a:cs typeface="+mn-cs"/>
                </a:rPr>
                <a:t> мастерство</a:t>
              </a: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292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51016" y="113211"/>
            <a:ext cx="8821783" cy="106244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 КУЛЬТУРА</a:t>
            </a:r>
            <a:endParaRPr lang="ru-RU" sz="3600" b="1" dirty="0">
              <a:solidFill>
                <a:srgbClr val="7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idx="1"/>
          </p:nvPr>
        </p:nvSpPr>
        <p:spPr/>
        <p:txBody>
          <a:bodyPr numCol="1" spcCol="360000">
            <a:normAutofit/>
          </a:bodyPr>
          <a:lstStyle/>
          <a:p>
            <a:pPr algn="just"/>
            <a:endParaRPr lang="ru-RU" b="1" smtClean="0"/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15" y="169534"/>
            <a:ext cx="1171641" cy="1120789"/>
          </a:xfrm>
          <a:prstGeom prst="rect">
            <a:avLst/>
          </a:prstGeom>
        </p:spPr>
      </p:pic>
      <p:graphicFrame>
        <p:nvGraphicFramePr>
          <p:cNvPr id="24" name="Схема 23"/>
          <p:cNvGraphicFramePr/>
          <p:nvPr>
            <p:extLst>
              <p:ext uri="{D42A27DB-BD31-4B8C-83A1-F6EECF244321}">
                <p14:modId xmlns:p14="http://schemas.microsoft.com/office/powerpoint/2010/main" val="1387299920"/>
              </p:ext>
            </p:extLst>
          </p:nvPr>
        </p:nvGraphicFramePr>
        <p:xfrm>
          <a:off x="1332411" y="1210491"/>
          <a:ext cx="9823269" cy="4927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1114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1641" cy="112078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3951" y="983963"/>
            <a:ext cx="594862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слов об учителе...(из произведения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С.Л.Соловейчика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Вечная радость. Очерки жизни и школы» )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делает карьеры. Он приходит в школу учителем и хоронят его в том же звании, разве что прибавляя слово пенсионер. Он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артист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его слушатели и зрители не аплодируют ему. Он -скульптор, но его труда никто не видит. Он - врач, но его пациенты редко благодарят его за лечение и далеко не всегда хотят лечиться. Где же ему взять силы для каждодневного вдохновения? Только в самом себе, только в сознании величия своего дела. И только в поддержке всего общества, в уважении общества к нему, учителю. Будни захлестывают его - план, журнал, отметки, родители,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методкомиссия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директор, инспектор, мелкие разговоры в учительской... А ему надо все это оставить у порога в класс и войти к детям с возвышенно настроенной душой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Комсомольская правда», 1970 год, 4 октября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808" y="-1"/>
            <a:ext cx="5371192" cy="614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73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20988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1641" cy="112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80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4" y="2625300"/>
            <a:ext cx="4330439" cy="33840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3473" y="0"/>
            <a:ext cx="3608527" cy="3384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31428" y="4589463"/>
            <a:ext cx="5660572" cy="1500187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Дитрих А.А., </a:t>
            </a:r>
          </a:p>
          <a:p>
            <a:pPr algn="r"/>
            <a:r>
              <a:rPr lang="ru-RU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лаборатории ТСО</a:t>
            </a:r>
          </a:p>
          <a:p>
            <a:pPr algn="r"/>
            <a:r>
              <a:rPr lang="ru-RU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Кызылского ПКУ</a:t>
            </a:r>
            <a:endParaRPr lang="ru-RU" dirty="0">
              <a:solidFill>
                <a:srgbClr val="7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6" y="269139"/>
            <a:ext cx="1171641" cy="112078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73717" y="539931"/>
            <a:ext cx="6895331" cy="2934119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b="1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политика в сфере образования. </a:t>
            </a:r>
            <a:b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«Образование».</a:t>
            </a:r>
            <a:b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 err="1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Профстандарт</a:t>
            </a:r>
            <a: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педагога: новые возможности роста и развития</a:t>
            </a:r>
            <a:br>
              <a:rPr lang="ru-RU" sz="30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000" b="1" dirty="0">
              <a:solidFill>
                <a:srgbClr val="7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92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73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9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нацпроекта «Образование»</a:t>
            </a:r>
            <a:br>
              <a:rPr lang="ru-RU" sz="32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(ролик Министерства просвещения РФ)</a:t>
            </a:r>
            <a:endParaRPr lang="ru-RU" sz="3200" b="1" dirty="0">
              <a:solidFill>
                <a:srgbClr val="7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Ссылка на ролик</a:t>
            </a:r>
          </a:p>
          <a:p>
            <a:r>
              <a:rPr lang="en-US" sz="1500" dirty="0">
                <a:hlinkClick r:id="rId3"/>
              </a:rPr>
              <a:t>https://</a:t>
            </a:r>
            <a:r>
              <a:rPr lang="en-US" sz="1500" dirty="0" smtClean="0">
                <a:hlinkClick r:id="rId3"/>
              </a:rPr>
              <a:t>www.youtube.com/watch?v=uSNbtBJ8EQw</a:t>
            </a:r>
            <a:endParaRPr lang="ru-RU" sz="1500" smtClean="0"/>
          </a:p>
          <a:p>
            <a:endParaRPr lang="ru-RU" sz="1500" dirty="0" smtClean="0"/>
          </a:p>
        </p:txBody>
      </p:sp>
    </p:spTree>
    <p:extLst>
      <p:ext uri="{BB962C8B-B14F-4D97-AF65-F5344CB8AC3E}">
        <p14:creationId xmlns:p14="http://schemas.microsoft.com/office/powerpoint/2010/main" val="285089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079254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6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87977" y="2690336"/>
            <a:ext cx="110685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5657" y="130017"/>
            <a:ext cx="10293531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нами стоит сложная задача - нам нужно подготовить учащихся к ИХ будущему, а НЕ нашему прошлому</a:t>
            </a:r>
          </a:p>
          <a:p>
            <a:pPr algn="r"/>
            <a:r>
              <a:rPr lang="ru-RU" sz="4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Йан</a:t>
            </a:r>
            <a:r>
              <a:rPr lang="ru-RU" sz="4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Джукс</a:t>
            </a:r>
            <a:r>
              <a:rPr lang="ru-RU" sz="4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педагог, футуролог</a:t>
            </a:r>
          </a:p>
          <a:p>
            <a:r>
              <a:rPr lang="ru-RU" sz="4000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4000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человек, формирующий будущее</a:t>
            </a:r>
          </a:p>
          <a:p>
            <a:pPr algn="r"/>
            <a:r>
              <a:rPr lang="ru-RU" sz="4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А.В.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Луначарский</a:t>
            </a:r>
          </a:p>
          <a:p>
            <a:r>
              <a:rPr lang="ru-RU" sz="4000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живёт до тех пор, пока </a:t>
            </a:r>
            <a:r>
              <a:rPr lang="ru-RU" sz="400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 учится; </a:t>
            </a:r>
            <a:r>
              <a:rPr lang="ru-RU" sz="4000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только он перестаёт учиться, в нём умирает учитель </a:t>
            </a:r>
          </a:p>
          <a:p>
            <a:pPr algn="r"/>
            <a:r>
              <a:rPr lang="ru-RU" sz="900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4000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К.Д.Ушинский</a:t>
            </a:r>
            <a:endParaRPr lang="ru-RU" sz="400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4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05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pic>
        <p:nvPicPr>
          <p:cNvPr id="4" name="Picture 2" descr="http://glyaden-schol.ucoz.ru/UCHITELSKAYA/profstandart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8" y="2283052"/>
            <a:ext cx="54356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2102" y="2204044"/>
            <a:ext cx="4919898" cy="31952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1555" y="3842381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С </a:t>
            </a:r>
            <a:r>
              <a:rPr kumimoji="0" lang="ru-RU" sz="2400" b="1" i="0" u="sng" strike="noStrike" kern="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1 января 2020 года </a:t>
            </a:r>
            <a:r>
              <a:rPr kumimoji="0" lang="ru-RU" sz="2400" b="1" i="0" u="none" strike="noStrike" kern="0" cap="all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положения стандарта вступили в законную силу, и педагог получил эффективный инструмент реализации преподавательской стратегии в современном мире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 idx="4294967295"/>
          </p:nvPr>
        </p:nvSpPr>
        <p:spPr>
          <a:xfrm>
            <a:off x="1672046" y="287337"/>
            <a:ext cx="8843554" cy="168079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br>
              <a:rPr lang="ru-RU" sz="32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ПРОФСТАНДАРТ ПЕДАГОГА </a:t>
            </a:r>
            <a:r>
              <a:rPr lang="ru-RU" sz="3200" b="1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РАМОЧНЫЙ ДОКУМЕНТ,                В КОТОРОМ ОПИСЫВАЮТСЯ ОСНОВНЫЕ ТРЕБОВАНИЯ К ЕГО КВАЛИФИКАЦИИ</a:t>
            </a:r>
            <a:br>
              <a:rPr lang="ru-RU" sz="3200" b="1" dirty="0">
                <a:solidFill>
                  <a:srgbClr val="7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7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78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4010" y="2327857"/>
            <a:ext cx="2520000" cy="2160000"/>
          </a:xfrm>
          <a:prstGeom prst="rect">
            <a:avLst/>
          </a:prstGeom>
          <a:solidFill>
            <a:srgbClr val="66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мобильность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36325" y="4575675"/>
            <a:ext cx="2857500" cy="1548000"/>
          </a:xfrm>
          <a:prstGeom prst="rect">
            <a:avLst/>
          </a:prstGeom>
          <a:solidFill>
            <a:srgbClr val="6600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адаптироваться                       к нестандартным ситуациям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51104" y="2333217"/>
            <a:ext cx="2772000" cy="2160000"/>
          </a:xfrm>
          <a:prstGeom prst="rect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готовность                       к переменам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55719" y="190588"/>
            <a:ext cx="2857500" cy="1692000"/>
          </a:xfrm>
          <a:prstGeom prst="rect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ответственность                     в принятии решений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568" y="1835216"/>
            <a:ext cx="3968840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49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6096000"/>
            <a:ext cx="12191999" cy="762000"/>
          </a:xfrm>
          <a:prstGeom prst="rect">
            <a:avLst/>
          </a:prstGeom>
          <a:solidFill>
            <a:srgbClr val="C00000"/>
          </a:solidFill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</a:rPr>
              <a:t>ФЕДЕРАЛЬНОЕ ГОСУДАРСТВЕННОЕ КАЗЕННОЕ ОБЩЕОБРАЗОВАТЕЛЬНОЕ УЧРЕЖДЕНИЕ</a:t>
            </a:r>
            <a:endParaRPr lang="en-US" sz="18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«КЫЗЫЛСКОЕ ПРЕЗИДЕНТСКОЕ КАДЕТСКОЕ УЧИЛИЩЕ»</a:t>
            </a:r>
            <a:endParaRPr lang="en-US" sz="2500" b="1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0" y="269139"/>
            <a:ext cx="1171641" cy="1120789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055359" y="200298"/>
            <a:ext cx="7715250" cy="1455284"/>
          </a:xfrm>
          <a:prstGeom prst="roundRect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ПРОФЕССИОНАЛЬНОГО СТАНДАРТА ПЕДАГОГА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06584" y="3085964"/>
            <a:ext cx="2979420" cy="2539773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образованию </a:t>
            </a:r>
          </a:p>
          <a:p>
            <a:pPr algn="ctr"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обучению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80709" y="3207884"/>
            <a:ext cx="2786742" cy="2452687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опыту практической  работы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480662" y="3207884"/>
            <a:ext cx="2943497" cy="2417853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особые условия допуска к работе</a:t>
            </a:r>
          </a:p>
        </p:txBody>
      </p:sp>
      <p:sp>
        <p:nvSpPr>
          <p:cNvPr id="10" name="Выноска со стрелкой вниз 9"/>
          <p:cNvSpPr/>
          <p:nvPr/>
        </p:nvSpPr>
        <p:spPr>
          <a:xfrm>
            <a:off x="3099027" y="1768793"/>
            <a:ext cx="571500" cy="1143000"/>
          </a:xfrm>
          <a:prstGeom prst="downArrowCallout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" name="Выноска со стрелкой вниз 10"/>
          <p:cNvSpPr/>
          <p:nvPr/>
        </p:nvSpPr>
        <p:spPr>
          <a:xfrm>
            <a:off x="5851888" y="1786210"/>
            <a:ext cx="571500" cy="1143000"/>
          </a:xfrm>
          <a:prstGeom prst="downArrowCallout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8495076" y="1786210"/>
            <a:ext cx="571500" cy="1143000"/>
          </a:xfrm>
          <a:prstGeom prst="downArrowCallout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87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582</Words>
  <Application>Microsoft Office PowerPoint</Application>
  <PresentationFormat>Широкоэкранный</PresentationFormat>
  <Paragraphs>92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   Государственная политика в сфере образования.  Национальный проект «Образование». Профстандарт педагога: новые возможности роста и развития </vt:lpstr>
      <vt:lpstr>Презентация PowerPoint</vt:lpstr>
      <vt:lpstr>Основные направления нацпроекта «Образование» (ролик Министерства просвещения РФ)</vt:lpstr>
      <vt:lpstr>Презентация PowerPoint</vt:lpstr>
      <vt:lpstr>Презентация PowerPoint</vt:lpstr>
      <vt:lpstr>             ПРОФСТАНДАРТ ПЕДАГОГА – ЭТО РАМОЧНЫЙ ДОКУМЕНТ,                В КОТОРОМ ОПИСЫВАЮТСЯ ОСНОВНЫЕ ТРЕБОВАНИЯ К ЕГО КВАЛИФИКАЦИИ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Педагогическая культура                                                             как важная характеристика профессионализма педагога </vt:lpstr>
      <vt:lpstr>Презентация PowerPoint</vt:lpstr>
      <vt:lpstr>Презентация PowerPoint</vt:lpstr>
      <vt:lpstr>ПЕДАГОГИЧЕСКАЯ  КУЛЬТУРА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 Дитрих</dc:creator>
  <cp:lastModifiedBy>Анжелика Дитрих</cp:lastModifiedBy>
  <cp:revision>152</cp:revision>
  <dcterms:created xsi:type="dcterms:W3CDTF">2017-06-02T03:24:14Z</dcterms:created>
  <dcterms:modified xsi:type="dcterms:W3CDTF">2022-02-08T09:24:00Z</dcterms:modified>
</cp:coreProperties>
</file>