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3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029202-46EA-4072-8269-1AD94677BDFE}" v="282" dt="2022-04-03T05:11:32.945"/>
    <p1510:client id="{B77F7156-C63D-4801-A04F-9703EB37FF54}" v="94" dt="2022-04-05T11:43:45.047"/>
    <p1510:client id="{EDC2C3D0-7E22-406A-8FB9-80353380989F}" v="6" dt="2022-04-05T11:00:17.379"/>
    <p1510:client id="{F0DADEEB-6F86-4049-A5FE-CB3CF27F4F7A}" v="133" dt="2022-04-03T10:09:32.0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6623" autoAdjust="0"/>
  </p:normalViewPr>
  <p:slideViewPr>
    <p:cSldViewPr snapToGrid="0">
      <p:cViewPr varScale="1">
        <p:scale>
          <a:sx n="75" d="100"/>
          <a:sy n="75" d="100"/>
        </p:scale>
        <p:origin x="41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3" d="100"/>
          <a:sy n="93" d="100"/>
        </p:scale>
        <p:origin x="370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Шпехт Слава" userId="c86c761861ce8901" providerId="Windows Live" clId="Web-{3A029202-46EA-4072-8269-1AD94677BDFE}"/>
    <pc:docChg chg="addSld modSld addMainMaster delMainMaster">
      <pc:chgData name="Шпехт Слава" userId="c86c761861ce8901" providerId="Windows Live" clId="Web-{3A029202-46EA-4072-8269-1AD94677BDFE}" dt="2022-04-03T05:11:32.945" v="288"/>
      <pc:docMkLst>
        <pc:docMk/>
      </pc:docMkLst>
      <pc:sldChg chg="addSp delSp modSp mod setBg modClrScheme addAnim chgLayout">
        <pc:chgData name="Шпехт Слава" userId="c86c761861ce8901" providerId="Windows Live" clId="Web-{3A029202-46EA-4072-8269-1AD94677BDFE}" dt="2022-04-03T04:25:18.906" v="23"/>
        <pc:sldMkLst>
          <pc:docMk/>
          <pc:sldMk cId="3601082625" sldId="256"/>
        </pc:sldMkLst>
        <pc:spChg chg="mod">
          <ac:chgData name="Шпехт Слава" userId="c86c761861ce8901" providerId="Windows Live" clId="Web-{3A029202-46EA-4072-8269-1AD94677BDFE}" dt="2022-04-03T04:25:18.906" v="23"/>
          <ac:spMkLst>
            <pc:docMk/>
            <pc:sldMk cId="3601082625" sldId="256"/>
            <ac:spMk id="2" creationId="{00000000-0000-0000-0000-000000000000}"/>
          </ac:spMkLst>
        </pc:spChg>
        <pc:spChg chg="mod">
          <ac:chgData name="Шпехт Слава" userId="c86c761861ce8901" providerId="Windows Live" clId="Web-{3A029202-46EA-4072-8269-1AD94677BDFE}" dt="2022-04-03T04:25:18.906" v="23"/>
          <ac:spMkLst>
            <pc:docMk/>
            <pc:sldMk cId="3601082625" sldId="256"/>
            <ac:spMk id="3" creationId="{00000000-0000-0000-0000-000000000000}"/>
          </ac:spMkLst>
        </pc:spChg>
        <pc:spChg chg="add del">
          <ac:chgData name="Шпехт Слава" userId="c86c761861ce8901" providerId="Windows Live" clId="Web-{3A029202-46EA-4072-8269-1AD94677BDFE}" dt="2022-04-03T04:25:18.906" v="23"/>
          <ac:spMkLst>
            <pc:docMk/>
            <pc:sldMk cId="3601082625" sldId="256"/>
            <ac:spMk id="8" creationId="{3FA49195-69EB-4E39-A68A-C232E2D03EF8}"/>
          </ac:spMkLst>
        </pc:spChg>
        <pc:spChg chg="add del">
          <ac:chgData name="Шпехт Слава" userId="c86c761861ce8901" providerId="Windows Live" clId="Web-{3A029202-46EA-4072-8269-1AD94677BDFE}" dt="2022-04-03T04:25:18.906" v="23"/>
          <ac:spMkLst>
            <pc:docMk/>
            <pc:sldMk cId="3601082625" sldId="256"/>
            <ac:spMk id="10" creationId="{9A92F9DC-743D-47E7-A019-EE09540FB7B1}"/>
          </ac:spMkLst>
        </pc:spChg>
        <pc:spChg chg="add">
          <ac:chgData name="Шпехт Слава" userId="c86c761861ce8901" providerId="Windows Live" clId="Web-{3A029202-46EA-4072-8269-1AD94677BDFE}" dt="2022-04-03T04:25:18.906" v="23"/>
          <ac:spMkLst>
            <pc:docMk/>
            <pc:sldMk cId="3601082625" sldId="256"/>
            <ac:spMk id="29" creationId="{052B717E-679E-41A4-B95A-8F7DFAD3FA30}"/>
          </ac:spMkLst>
        </pc:spChg>
        <pc:spChg chg="add">
          <ac:chgData name="Шпехт Слава" userId="c86c761861ce8901" providerId="Windows Live" clId="Web-{3A029202-46EA-4072-8269-1AD94677BDFE}" dt="2022-04-03T04:25:18.906" v="23"/>
          <ac:spMkLst>
            <pc:docMk/>
            <pc:sldMk cId="3601082625" sldId="256"/>
            <ac:spMk id="31" creationId="{0B0EB278-F8C7-43AD-BCE2-A2F4D98C499D}"/>
          </ac:spMkLst>
        </pc:spChg>
        <pc:picChg chg="add mod">
          <ac:chgData name="Шпехт Слава" userId="c86c761861ce8901" providerId="Windows Live" clId="Web-{3A029202-46EA-4072-8269-1AD94677BDFE}" dt="2022-04-03T04:25:18.906" v="23"/>
          <ac:picMkLst>
            <pc:docMk/>
            <pc:sldMk cId="3601082625" sldId="256"/>
            <ac:picMk id="4" creationId="{7998BD8A-927B-E4F1-6B6D-17E39260288A}"/>
          </ac:picMkLst>
        </pc:picChg>
        <pc:cxnChg chg="add del">
          <ac:chgData name="Шпехт Слава" userId="c86c761861ce8901" providerId="Windows Live" clId="Web-{3A029202-46EA-4072-8269-1AD94677BDFE}" dt="2022-04-03T04:25:18.906" v="23"/>
          <ac:cxnSpMkLst>
            <pc:docMk/>
            <pc:sldMk cId="3601082625" sldId="256"/>
            <ac:cxnSpMk id="12" creationId="{13280B82-CD55-43FD-92C4-F05E2A8D1367}"/>
          </ac:cxnSpMkLst>
        </pc:cxnChg>
        <pc:cxnChg chg="add del">
          <ac:chgData name="Шпехт Слава" userId="c86c761861ce8901" providerId="Windows Live" clId="Web-{3A029202-46EA-4072-8269-1AD94677BDFE}" dt="2022-04-03T04:25:18.906" v="23"/>
          <ac:cxnSpMkLst>
            <pc:docMk/>
            <pc:sldMk cId="3601082625" sldId="256"/>
            <ac:cxnSpMk id="14" creationId="{B0A4F542-D561-4AFB-8321-EB900BAF0A0E}"/>
          </ac:cxnSpMkLst>
        </pc:cxnChg>
        <pc:cxnChg chg="add del">
          <ac:chgData name="Шпехт Слава" userId="c86c761861ce8901" providerId="Windows Live" clId="Web-{3A029202-46EA-4072-8269-1AD94677BDFE}" dt="2022-04-03T04:25:18.906" v="23"/>
          <ac:cxnSpMkLst>
            <pc:docMk/>
            <pc:sldMk cId="3601082625" sldId="256"/>
            <ac:cxnSpMk id="16" creationId="{A4D9248B-0006-4BFE-8110-40C16E45C0AC}"/>
          </ac:cxnSpMkLst>
        </pc:cxnChg>
        <pc:cxnChg chg="add del">
          <ac:chgData name="Шпехт Слава" userId="c86c761861ce8901" providerId="Windows Live" clId="Web-{3A029202-46EA-4072-8269-1AD94677BDFE}" dt="2022-04-03T04:25:18.906" v="23"/>
          <ac:cxnSpMkLst>
            <pc:docMk/>
            <pc:sldMk cId="3601082625" sldId="256"/>
            <ac:cxnSpMk id="18" creationId="{EE593BB5-7AFA-4C8F-AECA-CE733B1FD09E}"/>
          </ac:cxnSpMkLst>
        </pc:cxnChg>
        <pc:cxnChg chg="add del">
          <ac:chgData name="Шпехт Слава" userId="c86c761861ce8901" providerId="Windows Live" clId="Web-{3A029202-46EA-4072-8269-1AD94677BDFE}" dt="2022-04-03T04:25:18.906" v="23"/>
          <ac:cxnSpMkLst>
            <pc:docMk/>
            <pc:sldMk cId="3601082625" sldId="256"/>
            <ac:cxnSpMk id="20" creationId="{F521483B-CE28-412B-9C71-9BE081E9DCE3}"/>
          </ac:cxnSpMkLst>
        </pc:cxnChg>
        <pc:cxnChg chg="add del">
          <ac:chgData name="Шпехт Слава" userId="c86c761861ce8901" providerId="Windows Live" clId="Web-{3A029202-46EA-4072-8269-1AD94677BDFE}" dt="2022-04-03T04:25:18.906" v="23"/>
          <ac:cxnSpMkLst>
            <pc:docMk/>
            <pc:sldMk cId="3601082625" sldId="256"/>
            <ac:cxnSpMk id="22" creationId="{EC9F4738-DD27-44BE-98C6-AB0B2296BD26}"/>
          </ac:cxnSpMkLst>
        </pc:cxnChg>
        <pc:cxnChg chg="add del">
          <ac:chgData name="Шпехт Слава" userId="c86c761861ce8901" providerId="Windows Live" clId="Web-{3A029202-46EA-4072-8269-1AD94677BDFE}" dt="2022-04-03T04:25:18.906" v="23"/>
          <ac:cxnSpMkLst>
            <pc:docMk/>
            <pc:sldMk cId="3601082625" sldId="256"/>
            <ac:cxnSpMk id="24" creationId="{14C10EA2-1BD8-4267-AA7D-AB8CCA53C3D7}"/>
          </ac:cxnSpMkLst>
        </pc:cxnChg>
        <pc:cxnChg chg="add">
          <ac:chgData name="Шпехт Слава" userId="c86c761861ce8901" providerId="Windows Live" clId="Web-{3A029202-46EA-4072-8269-1AD94677BDFE}" dt="2022-04-03T04:25:18.906" v="23"/>
          <ac:cxnSpMkLst>
            <pc:docMk/>
            <pc:sldMk cId="3601082625" sldId="256"/>
            <ac:cxnSpMk id="33" creationId="{50A7A0AD-25ED-4137-AA04-A0E36CAA8E4A}"/>
          </ac:cxnSpMkLst>
        </pc:cxnChg>
        <pc:cxnChg chg="add">
          <ac:chgData name="Шпехт Слава" userId="c86c761861ce8901" providerId="Windows Live" clId="Web-{3A029202-46EA-4072-8269-1AD94677BDFE}" dt="2022-04-03T04:25:18.906" v="23"/>
          <ac:cxnSpMkLst>
            <pc:docMk/>
            <pc:sldMk cId="3601082625" sldId="256"/>
            <ac:cxnSpMk id="35" creationId="{B186F20B-6445-4368-B022-F9EABF15AE19}"/>
          </ac:cxnSpMkLst>
        </pc:cxnChg>
        <pc:cxnChg chg="add">
          <ac:chgData name="Шпехт Слава" userId="c86c761861ce8901" providerId="Windows Live" clId="Web-{3A029202-46EA-4072-8269-1AD94677BDFE}" dt="2022-04-03T04:25:18.906" v="23"/>
          <ac:cxnSpMkLst>
            <pc:docMk/>
            <pc:sldMk cId="3601082625" sldId="256"/>
            <ac:cxnSpMk id="37" creationId="{99F97BBF-9EBF-4BEE-B39C-E6C666941D8D}"/>
          </ac:cxnSpMkLst>
        </pc:cxnChg>
      </pc:sldChg>
      <pc:sldChg chg="addSp delSp modSp new mod setBg">
        <pc:chgData name="Шпехт Слава" userId="c86c761861ce8901" providerId="Windows Live" clId="Web-{3A029202-46EA-4072-8269-1AD94677BDFE}" dt="2022-04-03T04:32:49.747" v="136"/>
        <pc:sldMkLst>
          <pc:docMk/>
          <pc:sldMk cId="4205488210" sldId="257"/>
        </pc:sldMkLst>
        <pc:spChg chg="mod ord">
          <ac:chgData name="Шпехт Слава" userId="c86c761861ce8901" providerId="Windows Live" clId="Web-{3A029202-46EA-4072-8269-1AD94677BDFE}" dt="2022-04-03T04:32:49.747" v="136"/>
          <ac:spMkLst>
            <pc:docMk/>
            <pc:sldMk cId="4205488210" sldId="257"/>
            <ac:spMk id="2" creationId="{A6E1ED65-9333-4504-22E5-FBE244FC3389}"/>
          </ac:spMkLst>
        </pc:spChg>
        <pc:spChg chg="del">
          <ac:chgData name="Шпехт Слава" userId="c86c761861ce8901" providerId="Windows Live" clId="Web-{3A029202-46EA-4072-8269-1AD94677BDFE}" dt="2022-04-03T04:32:27.028" v="135"/>
          <ac:spMkLst>
            <pc:docMk/>
            <pc:sldMk cId="4205488210" sldId="257"/>
            <ac:spMk id="3" creationId="{CBA3DD41-FC47-7075-635E-08009CA98049}"/>
          </ac:spMkLst>
        </pc:spChg>
        <pc:spChg chg="add">
          <ac:chgData name="Шпехт Слава" userId="c86c761861ce8901" providerId="Windows Live" clId="Web-{3A029202-46EA-4072-8269-1AD94677BDFE}" dt="2022-04-03T04:32:49.747" v="136"/>
          <ac:spMkLst>
            <pc:docMk/>
            <pc:sldMk cId="4205488210" sldId="257"/>
            <ac:spMk id="23" creationId="{A221245A-B93D-45A8-B0FA-EC2AEE26EAB1}"/>
          </ac:spMkLst>
        </pc:spChg>
        <pc:spChg chg="add">
          <ac:chgData name="Шпехт Слава" userId="c86c761861ce8901" providerId="Windows Live" clId="Web-{3A029202-46EA-4072-8269-1AD94677BDFE}" dt="2022-04-03T04:32:49.747" v="136"/>
          <ac:spMkLst>
            <pc:docMk/>
            <pc:sldMk cId="4205488210" sldId="257"/>
            <ac:spMk id="25" creationId="{A60A95D1-194E-4E4E-8C67-30F91F8E76D9}"/>
          </ac:spMkLst>
        </pc:spChg>
        <pc:picChg chg="add mod ord">
          <ac:chgData name="Шпехт Слава" userId="c86c761861ce8901" providerId="Windows Live" clId="Web-{3A029202-46EA-4072-8269-1AD94677BDFE}" dt="2022-04-03T04:32:49.747" v="136"/>
          <ac:picMkLst>
            <pc:docMk/>
            <pc:sldMk cId="4205488210" sldId="257"/>
            <ac:picMk id="4" creationId="{1F921F0A-5A35-6664-CAB1-FF7FED1E1A58}"/>
          </ac:picMkLst>
        </pc:picChg>
        <pc:cxnChg chg="add">
          <ac:chgData name="Шпехт Слава" userId="c86c761861ce8901" providerId="Windows Live" clId="Web-{3A029202-46EA-4072-8269-1AD94677BDFE}" dt="2022-04-03T04:32:49.747" v="136"/>
          <ac:cxnSpMkLst>
            <pc:docMk/>
            <pc:sldMk cId="4205488210" sldId="257"/>
            <ac:cxnSpMk id="9" creationId="{4436E0F2-A64B-471E-93C0-8DFE08CC57C8}"/>
          </ac:cxnSpMkLst>
        </pc:cxnChg>
        <pc:cxnChg chg="add">
          <ac:chgData name="Шпехт Слава" userId="c86c761861ce8901" providerId="Windows Live" clId="Web-{3A029202-46EA-4072-8269-1AD94677BDFE}" dt="2022-04-03T04:32:49.747" v="136"/>
          <ac:cxnSpMkLst>
            <pc:docMk/>
            <pc:sldMk cId="4205488210" sldId="257"/>
            <ac:cxnSpMk id="11" creationId="{DC1E3AB1-2A8C-4607-9FAE-D8BDB280FE1A}"/>
          </ac:cxnSpMkLst>
        </pc:cxnChg>
        <pc:cxnChg chg="add">
          <ac:chgData name="Шпехт Слава" userId="c86c761861ce8901" providerId="Windows Live" clId="Web-{3A029202-46EA-4072-8269-1AD94677BDFE}" dt="2022-04-03T04:32:49.747" v="136"/>
          <ac:cxnSpMkLst>
            <pc:docMk/>
            <pc:sldMk cId="4205488210" sldId="257"/>
            <ac:cxnSpMk id="13" creationId="{26D66059-832F-40B6-A35F-F56C8F38A1E7}"/>
          </ac:cxnSpMkLst>
        </pc:cxnChg>
        <pc:cxnChg chg="add">
          <ac:chgData name="Шпехт Слава" userId="c86c761861ce8901" providerId="Windows Live" clId="Web-{3A029202-46EA-4072-8269-1AD94677BDFE}" dt="2022-04-03T04:32:49.747" v="136"/>
          <ac:cxnSpMkLst>
            <pc:docMk/>
            <pc:sldMk cId="4205488210" sldId="257"/>
            <ac:cxnSpMk id="15" creationId="{A515E2ED-7EA9-448D-83FA-54C3DF9723BD}"/>
          </ac:cxnSpMkLst>
        </pc:cxnChg>
        <pc:cxnChg chg="add">
          <ac:chgData name="Шпехт Слава" userId="c86c761861ce8901" providerId="Windows Live" clId="Web-{3A029202-46EA-4072-8269-1AD94677BDFE}" dt="2022-04-03T04:32:49.747" v="136"/>
          <ac:cxnSpMkLst>
            <pc:docMk/>
            <pc:sldMk cId="4205488210" sldId="257"/>
            <ac:cxnSpMk id="17" creationId="{20595356-EABD-4767-AC9D-EA21FF115EC0}"/>
          </ac:cxnSpMkLst>
        </pc:cxnChg>
        <pc:cxnChg chg="add">
          <ac:chgData name="Шпехт Слава" userId="c86c761861ce8901" providerId="Windows Live" clId="Web-{3A029202-46EA-4072-8269-1AD94677BDFE}" dt="2022-04-03T04:32:49.747" v="136"/>
          <ac:cxnSpMkLst>
            <pc:docMk/>
            <pc:sldMk cId="4205488210" sldId="257"/>
            <ac:cxnSpMk id="19" creationId="{28CD9F06-9628-469C-B788-A894E3E08281}"/>
          </ac:cxnSpMkLst>
        </pc:cxnChg>
        <pc:cxnChg chg="add">
          <ac:chgData name="Шпехт Слава" userId="c86c761861ce8901" providerId="Windows Live" clId="Web-{3A029202-46EA-4072-8269-1AD94677BDFE}" dt="2022-04-03T04:32:49.747" v="136"/>
          <ac:cxnSpMkLst>
            <pc:docMk/>
            <pc:sldMk cId="4205488210" sldId="257"/>
            <ac:cxnSpMk id="21" creationId="{8550A431-0B61-421B-B4B7-24C0CFF0F938}"/>
          </ac:cxnSpMkLst>
        </pc:cxnChg>
        <pc:cxnChg chg="add">
          <ac:chgData name="Шпехт Слава" userId="c86c761861ce8901" providerId="Windows Live" clId="Web-{3A029202-46EA-4072-8269-1AD94677BDFE}" dt="2022-04-03T04:32:49.747" v="136"/>
          <ac:cxnSpMkLst>
            <pc:docMk/>
            <pc:sldMk cId="4205488210" sldId="257"/>
            <ac:cxnSpMk id="27" creationId="{64C0A835-9AC9-4D0F-A529-BE4789E126C4}"/>
          </ac:cxnSpMkLst>
        </pc:cxnChg>
        <pc:cxnChg chg="add">
          <ac:chgData name="Шпехт Слава" userId="c86c761861ce8901" providerId="Windows Live" clId="Web-{3A029202-46EA-4072-8269-1AD94677BDFE}" dt="2022-04-03T04:32:49.747" v="136"/>
          <ac:cxnSpMkLst>
            <pc:docMk/>
            <pc:sldMk cId="4205488210" sldId="257"/>
            <ac:cxnSpMk id="29" creationId="{7CF67ECC-797A-4CA0-87E3-36046649860E}"/>
          </ac:cxnSpMkLst>
        </pc:cxnChg>
      </pc:sldChg>
      <pc:sldChg chg="addSp delSp modSp new mod setBg">
        <pc:chgData name="Шпехт Слава" userId="c86c761861ce8901" providerId="Windows Live" clId="Web-{3A029202-46EA-4072-8269-1AD94677BDFE}" dt="2022-04-03T04:37:20.879" v="161"/>
        <pc:sldMkLst>
          <pc:docMk/>
          <pc:sldMk cId="1044034689" sldId="258"/>
        </pc:sldMkLst>
        <pc:spChg chg="mod ord">
          <ac:chgData name="Шпехт Слава" userId="c86c761861ce8901" providerId="Windows Live" clId="Web-{3A029202-46EA-4072-8269-1AD94677BDFE}" dt="2022-04-03T04:37:20.879" v="161"/>
          <ac:spMkLst>
            <pc:docMk/>
            <pc:sldMk cId="1044034689" sldId="258"/>
            <ac:spMk id="2" creationId="{74369387-2F9C-51D1-08C6-454743984410}"/>
          </ac:spMkLst>
        </pc:spChg>
        <pc:spChg chg="add del">
          <ac:chgData name="Шпехт Слава" userId="c86c761861ce8901" providerId="Windows Live" clId="Web-{3A029202-46EA-4072-8269-1AD94677BDFE}" dt="2022-04-03T04:36:58.316" v="156"/>
          <ac:spMkLst>
            <pc:docMk/>
            <pc:sldMk cId="1044034689" sldId="258"/>
            <ac:spMk id="3" creationId="{078D77CB-36BF-0AFE-677A-443515C217A8}"/>
          </ac:spMkLst>
        </pc:spChg>
        <pc:spChg chg="add del">
          <ac:chgData name="Шпехт Слава" userId="c86c761861ce8901" providerId="Windows Live" clId="Web-{3A029202-46EA-4072-8269-1AD94677BDFE}" dt="2022-04-03T04:37:17.832" v="158"/>
          <ac:spMkLst>
            <pc:docMk/>
            <pc:sldMk cId="1044034689" sldId="258"/>
            <ac:spMk id="24" creationId="{5E4165CA-2930-4841-AFB7-DD41E95F2DE1}"/>
          </ac:spMkLst>
        </pc:spChg>
        <pc:spChg chg="add del">
          <ac:chgData name="Шпехт Слава" userId="c86c761861ce8901" providerId="Windows Live" clId="Web-{3A029202-46EA-4072-8269-1AD94677BDFE}" dt="2022-04-03T04:37:17.832" v="158"/>
          <ac:spMkLst>
            <pc:docMk/>
            <pc:sldMk cId="1044034689" sldId="258"/>
            <ac:spMk id="26" creationId="{D3A19439-95A7-4D53-B166-072A2A397205}"/>
          </ac:spMkLst>
        </pc:spChg>
        <pc:spChg chg="add del">
          <ac:chgData name="Шпехт Слава" userId="c86c761861ce8901" providerId="Windows Live" clId="Web-{3A029202-46EA-4072-8269-1AD94677BDFE}" dt="2022-04-03T04:37:20.864" v="160"/>
          <ac:spMkLst>
            <pc:docMk/>
            <pc:sldMk cId="1044034689" sldId="258"/>
            <ac:spMk id="37" creationId="{6E0D4398-84C2-41B8-BF30-3157F7B18DF2}"/>
          </ac:spMkLst>
        </pc:spChg>
        <pc:spChg chg="add del">
          <ac:chgData name="Шпехт Слава" userId="c86c761861ce8901" providerId="Windows Live" clId="Web-{3A029202-46EA-4072-8269-1AD94677BDFE}" dt="2022-04-03T04:37:20.864" v="160"/>
          <ac:spMkLst>
            <pc:docMk/>
            <pc:sldMk cId="1044034689" sldId="258"/>
            <ac:spMk id="38" creationId="{1E519840-CB5B-442F-AF8C-F848E7699768}"/>
          </ac:spMkLst>
        </pc:spChg>
        <pc:spChg chg="add">
          <ac:chgData name="Шпехт Слава" userId="c86c761861ce8901" providerId="Windows Live" clId="Web-{3A029202-46EA-4072-8269-1AD94677BDFE}" dt="2022-04-03T04:37:20.879" v="161"/>
          <ac:spMkLst>
            <pc:docMk/>
            <pc:sldMk cId="1044034689" sldId="258"/>
            <ac:spMk id="47" creationId="{5E4165CA-2930-4841-AFB7-DD41E95F2DE1}"/>
          </ac:spMkLst>
        </pc:spChg>
        <pc:spChg chg="add">
          <ac:chgData name="Шпехт Слава" userId="c86c761861ce8901" providerId="Windows Live" clId="Web-{3A029202-46EA-4072-8269-1AD94677BDFE}" dt="2022-04-03T04:37:20.879" v="161"/>
          <ac:spMkLst>
            <pc:docMk/>
            <pc:sldMk cId="1044034689" sldId="258"/>
            <ac:spMk id="48" creationId="{D3A19439-95A7-4D53-B166-072A2A397205}"/>
          </ac:spMkLst>
        </pc:spChg>
        <pc:picChg chg="add del mod ord">
          <ac:chgData name="Шпехт Слава" userId="c86c761861ce8901" providerId="Windows Live" clId="Web-{3A029202-46EA-4072-8269-1AD94677BDFE}" dt="2022-04-03T04:36:42.363" v="155"/>
          <ac:picMkLst>
            <pc:docMk/>
            <pc:sldMk cId="1044034689" sldId="258"/>
            <ac:picMk id="4" creationId="{417298F8-C37A-7620-4174-008A4B6C044C}"/>
          </ac:picMkLst>
        </pc:picChg>
        <pc:picChg chg="add mod ord">
          <ac:chgData name="Шпехт Слава" userId="c86c761861ce8901" providerId="Windows Live" clId="Web-{3A029202-46EA-4072-8269-1AD94677BDFE}" dt="2022-04-03T04:37:20.879" v="161"/>
          <ac:picMkLst>
            <pc:docMk/>
            <pc:sldMk cId="1044034689" sldId="258"/>
            <ac:picMk id="5" creationId="{B00FDA8B-317F-09ED-290C-DAC8B2CAD4A8}"/>
          </ac:picMkLst>
        </pc:picChg>
        <pc:cxnChg chg="add del">
          <ac:chgData name="Шпехт Слава" userId="c86c761861ce8901" providerId="Windows Live" clId="Web-{3A029202-46EA-4072-8269-1AD94677BDFE}" dt="2022-04-03T04:37:17.832" v="158"/>
          <ac:cxnSpMkLst>
            <pc:docMk/>
            <pc:sldMk cId="1044034689" sldId="258"/>
            <ac:cxnSpMk id="10" creationId="{4436E0F2-A64B-471E-93C0-8DFE08CC57C8}"/>
          </ac:cxnSpMkLst>
        </pc:cxnChg>
        <pc:cxnChg chg="add del">
          <ac:chgData name="Шпехт Слава" userId="c86c761861ce8901" providerId="Windows Live" clId="Web-{3A029202-46EA-4072-8269-1AD94677BDFE}" dt="2022-04-03T04:37:17.832" v="158"/>
          <ac:cxnSpMkLst>
            <pc:docMk/>
            <pc:sldMk cId="1044034689" sldId="258"/>
            <ac:cxnSpMk id="12" creationId="{DC1E3AB1-2A8C-4607-9FAE-D8BDB280FE1A}"/>
          </ac:cxnSpMkLst>
        </pc:cxnChg>
        <pc:cxnChg chg="add del">
          <ac:chgData name="Шпехт Слава" userId="c86c761861ce8901" providerId="Windows Live" clId="Web-{3A029202-46EA-4072-8269-1AD94677BDFE}" dt="2022-04-03T04:37:17.832" v="158"/>
          <ac:cxnSpMkLst>
            <pc:docMk/>
            <pc:sldMk cId="1044034689" sldId="258"/>
            <ac:cxnSpMk id="14" creationId="{26D66059-832F-40B6-A35F-F56C8F38A1E7}"/>
          </ac:cxnSpMkLst>
        </pc:cxnChg>
        <pc:cxnChg chg="add del">
          <ac:chgData name="Шпехт Слава" userId="c86c761861ce8901" providerId="Windows Live" clId="Web-{3A029202-46EA-4072-8269-1AD94677BDFE}" dt="2022-04-03T04:37:17.832" v="158"/>
          <ac:cxnSpMkLst>
            <pc:docMk/>
            <pc:sldMk cId="1044034689" sldId="258"/>
            <ac:cxnSpMk id="16" creationId="{A515E2ED-7EA9-448D-83FA-54C3DF9723BD}"/>
          </ac:cxnSpMkLst>
        </pc:cxnChg>
        <pc:cxnChg chg="add del">
          <ac:chgData name="Шпехт Слава" userId="c86c761861ce8901" providerId="Windows Live" clId="Web-{3A029202-46EA-4072-8269-1AD94677BDFE}" dt="2022-04-03T04:37:17.832" v="158"/>
          <ac:cxnSpMkLst>
            <pc:docMk/>
            <pc:sldMk cId="1044034689" sldId="258"/>
            <ac:cxnSpMk id="18" creationId="{20595356-EABD-4767-AC9D-EA21FF115EC0}"/>
          </ac:cxnSpMkLst>
        </pc:cxnChg>
        <pc:cxnChg chg="add del">
          <ac:chgData name="Шпехт Слава" userId="c86c761861ce8901" providerId="Windows Live" clId="Web-{3A029202-46EA-4072-8269-1AD94677BDFE}" dt="2022-04-03T04:37:17.832" v="158"/>
          <ac:cxnSpMkLst>
            <pc:docMk/>
            <pc:sldMk cId="1044034689" sldId="258"/>
            <ac:cxnSpMk id="20" creationId="{28CD9F06-9628-469C-B788-A894E3E08281}"/>
          </ac:cxnSpMkLst>
        </pc:cxnChg>
        <pc:cxnChg chg="add del">
          <ac:chgData name="Шпехт Слава" userId="c86c761861ce8901" providerId="Windows Live" clId="Web-{3A029202-46EA-4072-8269-1AD94677BDFE}" dt="2022-04-03T04:37:17.832" v="158"/>
          <ac:cxnSpMkLst>
            <pc:docMk/>
            <pc:sldMk cId="1044034689" sldId="258"/>
            <ac:cxnSpMk id="22" creationId="{8550A431-0B61-421B-B4B7-24C0CFF0F938}"/>
          </ac:cxnSpMkLst>
        </pc:cxnChg>
        <pc:cxnChg chg="add del">
          <ac:chgData name="Шпехт Слава" userId="c86c761861ce8901" providerId="Windows Live" clId="Web-{3A029202-46EA-4072-8269-1AD94677BDFE}" dt="2022-04-03T04:37:20.864" v="160"/>
          <ac:cxnSpMkLst>
            <pc:docMk/>
            <pc:sldMk cId="1044034689" sldId="258"/>
            <ac:cxnSpMk id="28" creationId="{AC7EF422-3076-48F2-A38B-7CA851778E05}"/>
          </ac:cxnSpMkLst>
        </pc:cxnChg>
        <pc:cxnChg chg="add del">
          <ac:chgData name="Шпехт Слава" userId="c86c761861ce8901" providerId="Windows Live" clId="Web-{3A029202-46EA-4072-8269-1AD94677BDFE}" dt="2022-04-03T04:37:20.864" v="160"/>
          <ac:cxnSpMkLst>
            <pc:docMk/>
            <pc:sldMk cId="1044034689" sldId="258"/>
            <ac:cxnSpMk id="29" creationId="{4436E0F2-A64B-471E-93C0-8DFE08CC57C8}"/>
          </ac:cxnSpMkLst>
        </pc:cxnChg>
        <pc:cxnChg chg="add del">
          <ac:chgData name="Шпехт Слава" userId="c86c761861ce8901" providerId="Windows Live" clId="Web-{3A029202-46EA-4072-8269-1AD94677BDFE}" dt="2022-04-03T04:37:20.864" v="160"/>
          <ac:cxnSpMkLst>
            <pc:docMk/>
            <pc:sldMk cId="1044034689" sldId="258"/>
            <ac:cxnSpMk id="30" creationId="{6896548C-21A4-493D-B220-64E89F1EF6D7}"/>
          </ac:cxnSpMkLst>
        </pc:cxnChg>
        <pc:cxnChg chg="add del">
          <ac:chgData name="Шпехт Слава" userId="c86c761861ce8901" providerId="Windows Live" clId="Web-{3A029202-46EA-4072-8269-1AD94677BDFE}" dt="2022-04-03T04:37:20.864" v="160"/>
          <ac:cxnSpMkLst>
            <pc:docMk/>
            <pc:sldMk cId="1044034689" sldId="258"/>
            <ac:cxnSpMk id="31" creationId="{DC1E3AB1-2A8C-4607-9FAE-D8BDB280FE1A}"/>
          </ac:cxnSpMkLst>
        </pc:cxnChg>
        <pc:cxnChg chg="add del">
          <ac:chgData name="Шпехт Слава" userId="c86c761861ce8901" providerId="Windows Live" clId="Web-{3A029202-46EA-4072-8269-1AD94677BDFE}" dt="2022-04-03T04:37:20.864" v="160"/>
          <ac:cxnSpMkLst>
            <pc:docMk/>
            <pc:sldMk cId="1044034689" sldId="258"/>
            <ac:cxnSpMk id="32" creationId="{26D66059-832F-40B6-A35F-F56C8F38A1E7}"/>
          </ac:cxnSpMkLst>
        </pc:cxnChg>
        <pc:cxnChg chg="add del">
          <ac:chgData name="Шпехт Слава" userId="c86c761861ce8901" providerId="Windows Live" clId="Web-{3A029202-46EA-4072-8269-1AD94677BDFE}" dt="2022-04-03T04:37:20.864" v="160"/>
          <ac:cxnSpMkLst>
            <pc:docMk/>
            <pc:sldMk cId="1044034689" sldId="258"/>
            <ac:cxnSpMk id="33" creationId="{A515E2ED-7EA9-448D-83FA-54C3DF9723BD}"/>
          </ac:cxnSpMkLst>
        </pc:cxnChg>
        <pc:cxnChg chg="add del">
          <ac:chgData name="Шпехт Слава" userId="c86c761861ce8901" providerId="Windows Live" clId="Web-{3A029202-46EA-4072-8269-1AD94677BDFE}" dt="2022-04-03T04:37:20.864" v="160"/>
          <ac:cxnSpMkLst>
            <pc:docMk/>
            <pc:sldMk cId="1044034689" sldId="258"/>
            <ac:cxnSpMk id="34" creationId="{20595356-EABD-4767-AC9D-EA21FF115EC0}"/>
          </ac:cxnSpMkLst>
        </pc:cxnChg>
        <pc:cxnChg chg="add del">
          <ac:chgData name="Шпехт Слава" userId="c86c761861ce8901" providerId="Windows Live" clId="Web-{3A029202-46EA-4072-8269-1AD94677BDFE}" dt="2022-04-03T04:37:20.864" v="160"/>
          <ac:cxnSpMkLst>
            <pc:docMk/>
            <pc:sldMk cId="1044034689" sldId="258"/>
            <ac:cxnSpMk id="35" creationId="{28CD9F06-9628-469C-B788-A894E3E08281}"/>
          </ac:cxnSpMkLst>
        </pc:cxnChg>
        <pc:cxnChg chg="add del">
          <ac:chgData name="Шпехт Слава" userId="c86c761861ce8901" providerId="Windows Live" clId="Web-{3A029202-46EA-4072-8269-1AD94677BDFE}" dt="2022-04-03T04:37:20.864" v="160"/>
          <ac:cxnSpMkLst>
            <pc:docMk/>
            <pc:sldMk cId="1044034689" sldId="258"/>
            <ac:cxnSpMk id="36" creationId="{8550A431-0B61-421B-B4B7-24C0CFF0F938}"/>
          </ac:cxnSpMkLst>
        </pc:cxnChg>
        <pc:cxnChg chg="add">
          <ac:chgData name="Шпехт Слава" userId="c86c761861ce8901" providerId="Windows Live" clId="Web-{3A029202-46EA-4072-8269-1AD94677BDFE}" dt="2022-04-03T04:37:20.879" v="161"/>
          <ac:cxnSpMkLst>
            <pc:docMk/>
            <pc:sldMk cId="1044034689" sldId="258"/>
            <ac:cxnSpMk id="40" creationId="{4436E0F2-A64B-471E-93C0-8DFE08CC57C8}"/>
          </ac:cxnSpMkLst>
        </pc:cxnChg>
        <pc:cxnChg chg="add">
          <ac:chgData name="Шпехт Слава" userId="c86c761861ce8901" providerId="Windows Live" clId="Web-{3A029202-46EA-4072-8269-1AD94677BDFE}" dt="2022-04-03T04:37:20.879" v="161"/>
          <ac:cxnSpMkLst>
            <pc:docMk/>
            <pc:sldMk cId="1044034689" sldId="258"/>
            <ac:cxnSpMk id="41" creationId="{DC1E3AB1-2A8C-4607-9FAE-D8BDB280FE1A}"/>
          </ac:cxnSpMkLst>
        </pc:cxnChg>
        <pc:cxnChg chg="add">
          <ac:chgData name="Шпехт Слава" userId="c86c761861ce8901" providerId="Windows Live" clId="Web-{3A029202-46EA-4072-8269-1AD94677BDFE}" dt="2022-04-03T04:37:20.879" v="161"/>
          <ac:cxnSpMkLst>
            <pc:docMk/>
            <pc:sldMk cId="1044034689" sldId="258"/>
            <ac:cxnSpMk id="42" creationId="{26D66059-832F-40B6-A35F-F56C8F38A1E7}"/>
          </ac:cxnSpMkLst>
        </pc:cxnChg>
        <pc:cxnChg chg="add">
          <ac:chgData name="Шпехт Слава" userId="c86c761861ce8901" providerId="Windows Live" clId="Web-{3A029202-46EA-4072-8269-1AD94677BDFE}" dt="2022-04-03T04:37:20.879" v="161"/>
          <ac:cxnSpMkLst>
            <pc:docMk/>
            <pc:sldMk cId="1044034689" sldId="258"/>
            <ac:cxnSpMk id="43" creationId="{A515E2ED-7EA9-448D-83FA-54C3DF9723BD}"/>
          </ac:cxnSpMkLst>
        </pc:cxnChg>
        <pc:cxnChg chg="add">
          <ac:chgData name="Шпехт Слава" userId="c86c761861ce8901" providerId="Windows Live" clId="Web-{3A029202-46EA-4072-8269-1AD94677BDFE}" dt="2022-04-03T04:37:20.879" v="161"/>
          <ac:cxnSpMkLst>
            <pc:docMk/>
            <pc:sldMk cId="1044034689" sldId="258"/>
            <ac:cxnSpMk id="44" creationId="{20595356-EABD-4767-AC9D-EA21FF115EC0}"/>
          </ac:cxnSpMkLst>
        </pc:cxnChg>
        <pc:cxnChg chg="add">
          <ac:chgData name="Шпехт Слава" userId="c86c761861ce8901" providerId="Windows Live" clId="Web-{3A029202-46EA-4072-8269-1AD94677BDFE}" dt="2022-04-03T04:37:20.879" v="161"/>
          <ac:cxnSpMkLst>
            <pc:docMk/>
            <pc:sldMk cId="1044034689" sldId="258"/>
            <ac:cxnSpMk id="45" creationId="{28CD9F06-9628-469C-B788-A894E3E08281}"/>
          </ac:cxnSpMkLst>
        </pc:cxnChg>
        <pc:cxnChg chg="add">
          <ac:chgData name="Шпехт Слава" userId="c86c761861ce8901" providerId="Windows Live" clId="Web-{3A029202-46EA-4072-8269-1AD94677BDFE}" dt="2022-04-03T04:37:20.879" v="161"/>
          <ac:cxnSpMkLst>
            <pc:docMk/>
            <pc:sldMk cId="1044034689" sldId="258"/>
            <ac:cxnSpMk id="46" creationId="{8550A431-0B61-421B-B4B7-24C0CFF0F938}"/>
          </ac:cxnSpMkLst>
        </pc:cxnChg>
      </pc:sldChg>
      <pc:sldChg chg="addSp delSp modSp new mod setBg">
        <pc:chgData name="Шпехт Слава" userId="c86c761861ce8901" providerId="Windows Live" clId="Web-{3A029202-46EA-4072-8269-1AD94677BDFE}" dt="2022-04-03T04:41:38.760" v="178"/>
        <pc:sldMkLst>
          <pc:docMk/>
          <pc:sldMk cId="1261232063" sldId="259"/>
        </pc:sldMkLst>
        <pc:spChg chg="mod ord">
          <ac:chgData name="Шпехт Слава" userId="c86c761861ce8901" providerId="Windows Live" clId="Web-{3A029202-46EA-4072-8269-1AD94677BDFE}" dt="2022-04-03T04:41:38.760" v="178"/>
          <ac:spMkLst>
            <pc:docMk/>
            <pc:sldMk cId="1261232063" sldId="259"/>
            <ac:spMk id="2" creationId="{1ABC4010-565D-D8A5-29E3-E3767B2E9C55}"/>
          </ac:spMkLst>
        </pc:spChg>
        <pc:spChg chg="del">
          <ac:chgData name="Шпехт Слава" userId="c86c761861ce8901" providerId="Windows Live" clId="Web-{3A029202-46EA-4072-8269-1AD94677BDFE}" dt="2022-04-03T04:41:34.884" v="177"/>
          <ac:spMkLst>
            <pc:docMk/>
            <pc:sldMk cId="1261232063" sldId="259"/>
            <ac:spMk id="3" creationId="{123E794B-5938-CB27-6F61-5264C9CE8D46}"/>
          </ac:spMkLst>
        </pc:spChg>
        <pc:spChg chg="add">
          <ac:chgData name="Шпехт Слава" userId="c86c761861ce8901" providerId="Windows Live" clId="Web-{3A029202-46EA-4072-8269-1AD94677BDFE}" dt="2022-04-03T04:41:38.760" v="178"/>
          <ac:spMkLst>
            <pc:docMk/>
            <pc:sldMk cId="1261232063" sldId="259"/>
            <ac:spMk id="23" creationId="{5E4165CA-2930-4841-AFB7-DD41E95F2DE1}"/>
          </ac:spMkLst>
        </pc:spChg>
        <pc:spChg chg="add">
          <ac:chgData name="Шпехт Слава" userId="c86c761861ce8901" providerId="Windows Live" clId="Web-{3A029202-46EA-4072-8269-1AD94677BDFE}" dt="2022-04-03T04:41:38.760" v="178"/>
          <ac:spMkLst>
            <pc:docMk/>
            <pc:sldMk cId="1261232063" sldId="259"/>
            <ac:spMk id="25" creationId="{D3A19439-95A7-4D53-B166-072A2A397205}"/>
          </ac:spMkLst>
        </pc:spChg>
        <pc:picChg chg="add mod ord">
          <ac:chgData name="Шпехт Слава" userId="c86c761861ce8901" providerId="Windows Live" clId="Web-{3A029202-46EA-4072-8269-1AD94677BDFE}" dt="2022-04-03T04:41:38.760" v="178"/>
          <ac:picMkLst>
            <pc:docMk/>
            <pc:sldMk cId="1261232063" sldId="259"/>
            <ac:picMk id="4" creationId="{30B6ACE4-FB9F-E16B-0D01-0771C2A6C9DD}"/>
          </ac:picMkLst>
        </pc:picChg>
        <pc:cxnChg chg="add">
          <ac:chgData name="Шпехт Слава" userId="c86c761861ce8901" providerId="Windows Live" clId="Web-{3A029202-46EA-4072-8269-1AD94677BDFE}" dt="2022-04-03T04:41:38.760" v="178"/>
          <ac:cxnSpMkLst>
            <pc:docMk/>
            <pc:sldMk cId="1261232063" sldId="259"/>
            <ac:cxnSpMk id="9" creationId="{4436E0F2-A64B-471E-93C0-8DFE08CC57C8}"/>
          </ac:cxnSpMkLst>
        </pc:cxnChg>
        <pc:cxnChg chg="add">
          <ac:chgData name="Шпехт Слава" userId="c86c761861ce8901" providerId="Windows Live" clId="Web-{3A029202-46EA-4072-8269-1AD94677BDFE}" dt="2022-04-03T04:41:38.760" v="178"/>
          <ac:cxnSpMkLst>
            <pc:docMk/>
            <pc:sldMk cId="1261232063" sldId="259"/>
            <ac:cxnSpMk id="11" creationId="{DC1E3AB1-2A8C-4607-9FAE-D8BDB280FE1A}"/>
          </ac:cxnSpMkLst>
        </pc:cxnChg>
        <pc:cxnChg chg="add">
          <ac:chgData name="Шпехт Слава" userId="c86c761861ce8901" providerId="Windows Live" clId="Web-{3A029202-46EA-4072-8269-1AD94677BDFE}" dt="2022-04-03T04:41:38.760" v="178"/>
          <ac:cxnSpMkLst>
            <pc:docMk/>
            <pc:sldMk cId="1261232063" sldId="259"/>
            <ac:cxnSpMk id="13" creationId="{26D66059-832F-40B6-A35F-F56C8F38A1E7}"/>
          </ac:cxnSpMkLst>
        </pc:cxnChg>
        <pc:cxnChg chg="add">
          <ac:chgData name="Шпехт Слава" userId="c86c761861ce8901" providerId="Windows Live" clId="Web-{3A029202-46EA-4072-8269-1AD94677BDFE}" dt="2022-04-03T04:41:38.760" v="178"/>
          <ac:cxnSpMkLst>
            <pc:docMk/>
            <pc:sldMk cId="1261232063" sldId="259"/>
            <ac:cxnSpMk id="15" creationId="{A515E2ED-7EA9-448D-83FA-54C3DF9723BD}"/>
          </ac:cxnSpMkLst>
        </pc:cxnChg>
        <pc:cxnChg chg="add">
          <ac:chgData name="Шпехт Слава" userId="c86c761861ce8901" providerId="Windows Live" clId="Web-{3A029202-46EA-4072-8269-1AD94677BDFE}" dt="2022-04-03T04:41:38.760" v="178"/>
          <ac:cxnSpMkLst>
            <pc:docMk/>
            <pc:sldMk cId="1261232063" sldId="259"/>
            <ac:cxnSpMk id="17" creationId="{20595356-EABD-4767-AC9D-EA21FF115EC0}"/>
          </ac:cxnSpMkLst>
        </pc:cxnChg>
        <pc:cxnChg chg="add">
          <ac:chgData name="Шпехт Слава" userId="c86c761861ce8901" providerId="Windows Live" clId="Web-{3A029202-46EA-4072-8269-1AD94677BDFE}" dt="2022-04-03T04:41:38.760" v="178"/>
          <ac:cxnSpMkLst>
            <pc:docMk/>
            <pc:sldMk cId="1261232063" sldId="259"/>
            <ac:cxnSpMk id="19" creationId="{28CD9F06-9628-469C-B788-A894E3E08281}"/>
          </ac:cxnSpMkLst>
        </pc:cxnChg>
        <pc:cxnChg chg="add">
          <ac:chgData name="Шпехт Слава" userId="c86c761861ce8901" providerId="Windows Live" clId="Web-{3A029202-46EA-4072-8269-1AD94677BDFE}" dt="2022-04-03T04:41:38.760" v="178"/>
          <ac:cxnSpMkLst>
            <pc:docMk/>
            <pc:sldMk cId="1261232063" sldId="259"/>
            <ac:cxnSpMk id="21" creationId="{8550A431-0B61-421B-B4B7-24C0CFF0F938}"/>
          </ac:cxnSpMkLst>
        </pc:cxnChg>
      </pc:sldChg>
      <pc:sldChg chg="addSp delSp modSp new mod setBg">
        <pc:chgData name="Шпехт Слава" userId="c86c761861ce8901" providerId="Windows Live" clId="Web-{3A029202-46EA-4072-8269-1AD94677BDFE}" dt="2022-04-03T04:52:17.406" v="215"/>
        <pc:sldMkLst>
          <pc:docMk/>
          <pc:sldMk cId="4178231514" sldId="260"/>
        </pc:sldMkLst>
        <pc:spChg chg="mod ord">
          <ac:chgData name="Шпехт Слава" userId="c86c761861ce8901" providerId="Windows Live" clId="Web-{3A029202-46EA-4072-8269-1AD94677BDFE}" dt="2022-04-03T04:52:17.406" v="215"/>
          <ac:spMkLst>
            <pc:docMk/>
            <pc:sldMk cId="4178231514" sldId="260"/>
            <ac:spMk id="2" creationId="{FCE5712B-709E-BB88-4E9B-A46C6F468C62}"/>
          </ac:spMkLst>
        </pc:spChg>
        <pc:spChg chg="add del">
          <ac:chgData name="Шпехт Слава" userId="c86c761861ce8901" providerId="Windows Live" clId="Web-{3A029202-46EA-4072-8269-1AD94677BDFE}" dt="2022-04-03T04:52:08.734" v="214"/>
          <ac:spMkLst>
            <pc:docMk/>
            <pc:sldMk cId="4178231514" sldId="260"/>
            <ac:spMk id="3" creationId="{F4760CFD-EEC8-D880-2DFF-A76228646F25}"/>
          </ac:spMkLst>
        </pc:spChg>
        <pc:spChg chg="add">
          <ac:chgData name="Шпехт Слава" userId="c86c761861ce8901" providerId="Windows Live" clId="Web-{3A029202-46EA-4072-8269-1AD94677BDFE}" dt="2022-04-03T04:52:17.406" v="215"/>
          <ac:spMkLst>
            <pc:docMk/>
            <pc:sldMk cId="4178231514" sldId="260"/>
            <ac:spMk id="24" creationId="{3EAA282C-D6AD-4614-A9F7-E9D8CDB6B80E}"/>
          </ac:spMkLst>
        </pc:spChg>
        <pc:spChg chg="add">
          <ac:chgData name="Шпехт Слава" userId="c86c761861ce8901" providerId="Windows Live" clId="Web-{3A029202-46EA-4072-8269-1AD94677BDFE}" dt="2022-04-03T04:52:17.406" v="215"/>
          <ac:spMkLst>
            <pc:docMk/>
            <pc:sldMk cId="4178231514" sldId="260"/>
            <ac:spMk id="26" creationId="{85349CB8-0027-49D3-B09C-B3097EB0E4EA}"/>
          </ac:spMkLst>
        </pc:spChg>
        <pc:picChg chg="add del mod ord">
          <ac:chgData name="Шпехт Слава" userId="c86c761861ce8901" providerId="Windows Live" clId="Web-{3A029202-46EA-4072-8269-1AD94677BDFE}" dt="2022-04-03T04:44:42.919" v="192"/>
          <ac:picMkLst>
            <pc:docMk/>
            <pc:sldMk cId="4178231514" sldId="260"/>
            <ac:picMk id="4" creationId="{6D801A64-46FC-6F42-2413-4AB9972BEEC6}"/>
          </ac:picMkLst>
        </pc:picChg>
        <pc:picChg chg="add mod ord">
          <ac:chgData name="Шпехт Слава" userId="c86c761861ce8901" providerId="Windows Live" clId="Web-{3A029202-46EA-4072-8269-1AD94677BDFE}" dt="2022-04-03T04:52:17.406" v="215"/>
          <ac:picMkLst>
            <pc:docMk/>
            <pc:sldMk cId="4178231514" sldId="260"/>
            <ac:picMk id="5" creationId="{FBCDD927-559B-8078-1195-21387AAF18FF}"/>
          </ac:picMkLst>
        </pc:pic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10" creationId="{4436E0F2-A64B-471E-93C0-8DFE08CC57C8}"/>
          </ac:cxnSpMkLst>
        </pc:cxn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12" creationId="{DC1E3AB1-2A8C-4607-9FAE-D8BDB280FE1A}"/>
          </ac:cxnSpMkLst>
        </pc:cxn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14" creationId="{26D66059-832F-40B6-A35F-F56C8F38A1E7}"/>
          </ac:cxnSpMkLst>
        </pc:cxn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16" creationId="{A515E2ED-7EA9-448D-83FA-54C3DF9723BD}"/>
          </ac:cxnSpMkLst>
        </pc:cxn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18" creationId="{20595356-EABD-4767-AC9D-EA21FF115EC0}"/>
          </ac:cxnSpMkLst>
        </pc:cxn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20" creationId="{28CD9F06-9628-469C-B788-A894E3E08281}"/>
          </ac:cxnSpMkLst>
        </pc:cxn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22" creationId="{8550A431-0B61-421B-B4B7-24C0CFF0F938}"/>
          </ac:cxnSpMkLst>
        </pc:cxn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28" creationId="{C4A330F7-C135-4887-BEB7-715897211F06}"/>
          </ac:cxnSpMkLst>
        </pc:cxn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30" creationId="{2B4BC022-2321-4FF2-BB92-B4B3F486CFC9}"/>
          </ac:cxnSpMkLst>
        </pc:cxn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32" creationId="{26E8991A-3FA3-406E-92A6-7021C64B8B15}"/>
          </ac:cxnSpMkLst>
        </pc:cxn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34" creationId="{74486EB5-0FC0-4694-8A6B-5084CCDFFACB}"/>
          </ac:cxnSpMkLst>
        </pc:cxnChg>
        <pc:cxnChg chg="add">
          <ac:chgData name="Шпехт Слава" userId="c86c761861ce8901" providerId="Windows Live" clId="Web-{3A029202-46EA-4072-8269-1AD94677BDFE}" dt="2022-04-03T04:52:17.406" v="215"/>
          <ac:cxnSpMkLst>
            <pc:docMk/>
            <pc:sldMk cId="4178231514" sldId="260"/>
            <ac:cxnSpMk id="36" creationId="{102A2150-2605-46B8-9C26-A96C0BB01A16}"/>
          </ac:cxnSpMkLst>
        </pc:cxnChg>
      </pc:sldChg>
      <pc:sldChg chg="addSp delSp modSp new mod setBg">
        <pc:chgData name="Шпехт Слава" userId="c86c761861ce8901" providerId="Windows Live" clId="Web-{3A029202-46EA-4072-8269-1AD94677BDFE}" dt="2022-04-03T04:51:53.953" v="213"/>
        <pc:sldMkLst>
          <pc:docMk/>
          <pc:sldMk cId="822856806" sldId="261"/>
        </pc:sldMkLst>
        <pc:spChg chg="mod ord">
          <ac:chgData name="Шпехт Слава" userId="c86c761861ce8901" providerId="Windows Live" clId="Web-{3A029202-46EA-4072-8269-1AD94677BDFE}" dt="2022-04-03T04:51:53.953" v="213"/>
          <ac:spMkLst>
            <pc:docMk/>
            <pc:sldMk cId="822856806" sldId="261"/>
            <ac:spMk id="2" creationId="{19C35F99-B765-4220-4629-0A9F59D5C339}"/>
          </ac:spMkLst>
        </pc:spChg>
        <pc:spChg chg="del">
          <ac:chgData name="Шпехт Слава" userId="c86c761861ce8901" providerId="Windows Live" clId="Web-{3A029202-46EA-4072-8269-1AD94677BDFE}" dt="2022-04-03T04:51:44.046" v="212"/>
          <ac:spMkLst>
            <pc:docMk/>
            <pc:sldMk cId="822856806" sldId="261"/>
            <ac:spMk id="3" creationId="{26A90B58-7BD7-7527-5496-99A457E4916D}"/>
          </ac:spMkLst>
        </pc:spChg>
        <pc:spChg chg="add">
          <ac:chgData name="Шпехт Слава" userId="c86c761861ce8901" providerId="Windows Live" clId="Web-{3A029202-46EA-4072-8269-1AD94677BDFE}" dt="2022-04-03T04:51:53.953" v="213"/>
          <ac:spMkLst>
            <pc:docMk/>
            <pc:sldMk cId="822856806" sldId="261"/>
            <ac:spMk id="23" creationId="{3EAA282C-D6AD-4614-A9F7-E9D8CDB6B80E}"/>
          </ac:spMkLst>
        </pc:spChg>
        <pc:spChg chg="add">
          <ac:chgData name="Шпехт Слава" userId="c86c761861ce8901" providerId="Windows Live" clId="Web-{3A029202-46EA-4072-8269-1AD94677BDFE}" dt="2022-04-03T04:51:53.953" v="213"/>
          <ac:spMkLst>
            <pc:docMk/>
            <pc:sldMk cId="822856806" sldId="261"/>
            <ac:spMk id="25" creationId="{85349CB8-0027-49D3-B09C-B3097EB0E4EA}"/>
          </ac:spMkLst>
        </pc:spChg>
        <pc:picChg chg="add mod ord">
          <ac:chgData name="Шпехт Слава" userId="c86c761861ce8901" providerId="Windows Live" clId="Web-{3A029202-46EA-4072-8269-1AD94677BDFE}" dt="2022-04-03T04:51:53.953" v="213"/>
          <ac:picMkLst>
            <pc:docMk/>
            <pc:sldMk cId="822856806" sldId="261"/>
            <ac:picMk id="4" creationId="{A0F55970-D03B-BBD1-8285-502641081305}"/>
          </ac:picMkLst>
        </pc:pic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9" creationId="{4436E0F2-A64B-471E-93C0-8DFE08CC57C8}"/>
          </ac:cxnSpMkLst>
        </pc:cxn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11" creationId="{DC1E3AB1-2A8C-4607-9FAE-D8BDB280FE1A}"/>
          </ac:cxnSpMkLst>
        </pc:cxn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13" creationId="{26D66059-832F-40B6-A35F-F56C8F38A1E7}"/>
          </ac:cxnSpMkLst>
        </pc:cxn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15" creationId="{A515E2ED-7EA9-448D-83FA-54C3DF9723BD}"/>
          </ac:cxnSpMkLst>
        </pc:cxn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17" creationId="{20595356-EABD-4767-AC9D-EA21FF115EC0}"/>
          </ac:cxnSpMkLst>
        </pc:cxn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19" creationId="{28CD9F06-9628-469C-B788-A894E3E08281}"/>
          </ac:cxnSpMkLst>
        </pc:cxn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21" creationId="{8550A431-0B61-421B-B4B7-24C0CFF0F938}"/>
          </ac:cxnSpMkLst>
        </pc:cxn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27" creationId="{C4A330F7-C135-4887-BEB7-715897211F06}"/>
          </ac:cxnSpMkLst>
        </pc:cxn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29" creationId="{2B4BC022-2321-4FF2-BB92-B4B3F486CFC9}"/>
          </ac:cxnSpMkLst>
        </pc:cxn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31" creationId="{26E8991A-3FA3-406E-92A6-7021C64B8B15}"/>
          </ac:cxnSpMkLst>
        </pc:cxn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33" creationId="{74486EB5-0FC0-4694-8A6B-5084CCDFFACB}"/>
          </ac:cxnSpMkLst>
        </pc:cxnChg>
        <pc:cxnChg chg="add">
          <ac:chgData name="Шпехт Слава" userId="c86c761861ce8901" providerId="Windows Live" clId="Web-{3A029202-46EA-4072-8269-1AD94677BDFE}" dt="2022-04-03T04:51:53.953" v="213"/>
          <ac:cxnSpMkLst>
            <pc:docMk/>
            <pc:sldMk cId="822856806" sldId="261"/>
            <ac:cxnSpMk id="35" creationId="{102A2150-2605-46B8-9C26-A96C0BB01A16}"/>
          </ac:cxnSpMkLst>
        </pc:cxnChg>
      </pc:sldChg>
      <pc:sldChg chg="addSp delSp modSp new mod setBg">
        <pc:chgData name="Шпехт Слава" userId="c86c761861ce8901" providerId="Windows Live" clId="Web-{3A029202-46EA-4072-8269-1AD94677BDFE}" dt="2022-04-03T04:58:54.070" v="228"/>
        <pc:sldMkLst>
          <pc:docMk/>
          <pc:sldMk cId="2621975675" sldId="262"/>
        </pc:sldMkLst>
        <pc:spChg chg="mod">
          <ac:chgData name="Шпехт Слава" userId="c86c761861ce8901" providerId="Windows Live" clId="Web-{3A029202-46EA-4072-8269-1AD94677BDFE}" dt="2022-04-03T04:58:50.055" v="227" actId="20577"/>
          <ac:spMkLst>
            <pc:docMk/>
            <pc:sldMk cId="2621975675" sldId="262"/>
            <ac:spMk id="2" creationId="{1A3E6115-2823-9E31-3310-BA0673DAC6D3}"/>
          </ac:spMkLst>
        </pc:spChg>
        <pc:spChg chg="del">
          <ac:chgData name="Шпехт Слава" userId="c86c761861ce8901" providerId="Windows Live" clId="Web-{3A029202-46EA-4072-8269-1AD94677BDFE}" dt="2022-04-03T04:57:52.194" v="224"/>
          <ac:spMkLst>
            <pc:docMk/>
            <pc:sldMk cId="2621975675" sldId="262"/>
            <ac:spMk id="3" creationId="{BEACE8E5-374E-A5AC-7CF2-F7AD73C52436}"/>
          </ac:spMkLst>
        </pc:spChg>
        <pc:spChg chg="add">
          <ac:chgData name="Шпехт Слава" userId="c86c761861ce8901" providerId="Windows Live" clId="Web-{3A029202-46EA-4072-8269-1AD94677BDFE}" dt="2022-04-03T04:58:54.070" v="228"/>
          <ac:spMkLst>
            <pc:docMk/>
            <pc:sldMk cId="2621975675" sldId="262"/>
            <ac:spMk id="5" creationId="{63800A1C-76EE-A9A8-A2A5-701DAC03CF31}"/>
          </ac:spMkLst>
        </pc:spChg>
        <pc:spChg chg="add">
          <ac:chgData name="Шпехт Слава" userId="c86c761861ce8901" providerId="Windows Live" clId="Web-{3A029202-46EA-4072-8269-1AD94677BDFE}" dt="2022-04-03T04:58:00.944" v="225"/>
          <ac:spMkLst>
            <pc:docMk/>
            <pc:sldMk cId="2621975675" sldId="262"/>
            <ac:spMk id="23" creationId="{10A34275-CD0A-499C-9600-C96742FACE6C}"/>
          </ac:spMkLst>
        </pc:spChg>
        <pc:picChg chg="add mod ord">
          <ac:chgData name="Шпехт Слава" userId="c86c761861ce8901" providerId="Windows Live" clId="Web-{3A029202-46EA-4072-8269-1AD94677BDFE}" dt="2022-04-03T04:58:00.944" v="225"/>
          <ac:picMkLst>
            <pc:docMk/>
            <pc:sldMk cId="2621975675" sldId="262"/>
            <ac:picMk id="4" creationId="{F14DC8F1-752F-0EFC-FD2D-732111BB4C3D}"/>
          </ac:picMkLst>
        </pc:pic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9" creationId="{4436E0F2-A64B-471E-93C0-8DFE08CC57C8}"/>
          </ac:cxnSpMkLst>
        </pc:cxn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11" creationId="{DC1E3AB1-2A8C-4607-9FAE-D8BDB280FE1A}"/>
          </ac:cxnSpMkLst>
        </pc:cxn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13" creationId="{26D66059-832F-40B6-A35F-F56C8F38A1E7}"/>
          </ac:cxnSpMkLst>
        </pc:cxn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15" creationId="{A515E2ED-7EA9-448D-83FA-54C3DF9723BD}"/>
          </ac:cxnSpMkLst>
        </pc:cxn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17" creationId="{20595356-EABD-4767-AC9D-EA21FF115EC0}"/>
          </ac:cxnSpMkLst>
        </pc:cxn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19" creationId="{28CD9F06-9628-469C-B788-A894E3E08281}"/>
          </ac:cxnSpMkLst>
        </pc:cxn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21" creationId="{8550A431-0B61-421B-B4B7-24C0CFF0F938}"/>
          </ac:cxnSpMkLst>
        </pc:cxn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25" creationId="{1852546B-EF97-46E8-A930-3A0334106683}"/>
          </ac:cxnSpMkLst>
        </pc:cxn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27" creationId="{12801F4A-0A74-45E0-8E5A-65A65252A346}"/>
          </ac:cxnSpMkLst>
        </pc:cxn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29" creationId="{AD245F29-ABE7-4BB1-8164-5F4C4604B29D}"/>
          </ac:cxnSpMkLst>
        </pc:cxn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31" creationId="{CF00EEAF-0634-4EEB-81E5-9FBC2170F3F4}"/>
          </ac:cxnSpMkLst>
        </pc:cxnChg>
        <pc:cxnChg chg="add">
          <ac:chgData name="Шпехт Слава" userId="c86c761861ce8901" providerId="Windows Live" clId="Web-{3A029202-46EA-4072-8269-1AD94677BDFE}" dt="2022-04-03T04:58:00.944" v="225"/>
          <ac:cxnSpMkLst>
            <pc:docMk/>
            <pc:sldMk cId="2621975675" sldId="262"/>
            <ac:cxnSpMk id="33" creationId="{53E11676-332F-449D-9A03-6CE4ED25CC3C}"/>
          </ac:cxnSpMkLst>
        </pc:cxnChg>
      </pc:sldChg>
      <pc:sldChg chg="addSp delSp modSp new mod setBg">
        <pc:chgData name="Шпехт Слава" userId="c86c761861ce8901" providerId="Windows Live" clId="Web-{3A029202-46EA-4072-8269-1AD94677BDFE}" dt="2022-04-03T05:07:16.596" v="261" actId="20577"/>
        <pc:sldMkLst>
          <pc:docMk/>
          <pc:sldMk cId="3267291488" sldId="263"/>
        </pc:sldMkLst>
        <pc:spChg chg="mod ord">
          <ac:chgData name="Шпехт Слава" userId="c86c761861ce8901" providerId="Windows Live" clId="Web-{3A029202-46EA-4072-8269-1AD94677BDFE}" dt="2022-04-03T05:07:16.596" v="261" actId="20577"/>
          <ac:spMkLst>
            <pc:docMk/>
            <pc:sldMk cId="3267291488" sldId="263"/>
            <ac:spMk id="2" creationId="{63EE673A-2760-5A3A-8D65-BFF1E0B4FCD9}"/>
          </ac:spMkLst>
        </pc:spChg>
        <pc:spChg chg="del">
          <ac:chgData name="Шпехт Слава" userId="c86c761861ce8901" providerId="Windows Live" clId="Web-{3A029202-46EA-4072-8269-1AD94677BDFE}" dt="2022-04-03T05:05:24.141" v="248"/>
          <ac:spMkLst>
            <pc:docMk/>
            <pc:sldMk cId="3267291488" sldId="263"/>
            <ac:spMk id="3" creationId="{A4359334-6083-3D44-2D5D-8E891236B868}"/>
          </ac:spMkLst>
        </pc:spChg>
        <pc:spChg chg="add">
          <ac:chgData name="Шпехт Слава" userId="c86c761861ce8901" providerId="Windows Live" clId="Web-{3A029202-46EA-4072-8269-1AD94677BDFE}" dt="2022-04-03T05:05:32.422" v="249"/>
          <ac:spMkLst>
            <pc:docMk/>
            <pc:sldMk cId="3267291488" sldId="263"/>
            <ac:spMk id="23" creationId="{3EAA282C-D6AD-4614-A9F7-E9D8CDB6B80E}"/>
          </ac:spMkLst>
        </pc:spChg>
        <pc:spChg chg="add">
          <ac:chgData name="Шпехт Слава" userId="c86c761861ce8901" providerId="Windows Live" clId="Web-{3A029202-46EA-4072-8269-1AD94677BDFE}" dt="2022-04-03T05:05:32.422" v="249"/>
          <ac:spMkLst>
            <pc:docMk/>
            <pc:sldMk cId="3267291488" sldId="263"/>
            <ac:spMk id="25" creationId="{85349CB8-0027-49D3-B09C-B3097EB0E4EA}"/>
          </ac:spMkLst>
        </pc:spChg>
        <pc:picChg chg="add mod ord">
          <ac:chgData name="Шпехт Слава" userId="c86c761861ce8901" providerId="Windows Live" clId="Web-{3A029202-46EA-4072-8269-1AD94677BDFE}" dt="2022-04-03T05:05:32.422" v="249"/>
          <ac:picMkLst>
            <pc:docMk/>
            <pc:sldMk cId="3267291488" sldId="263"/>
            <ac:picMk id="4" creationId="{49D7ABB1-A4D6-77DB-E1D7-C4604EAD0FC7}"/>
          </ac:picMkLst>
        </pc:pic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9" creationId="{4436E0F2-A64B-471E-93C0-8DFE08CC57C8}"/>
          </ac:cxnSpMkLst>
        </pc:cxn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11" creationId="{DC1E3AB1-2A8C-4607-9FAE-D8BDB280FE1A}"/>
          </ac:cxnSpMkLst>
        </pc:cxn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13" creationId="{26D66059-832F-40B6-A35F-F56C8F38A1E7}"/>
          </ac:cxnSpMkLst>
        </pc:cxn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15" creationId="{A515E2ED-7EA9-448D-83FA-54C3DF9723BD}"/>
          </ac:cxnSpMkLst>
        </pc:cxn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17" creationId="{20595356-EABD-4767-AC9D-EA21FF115EC0}"/>
          </ac:cxnSpMkLst>
        </pc:cxn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19" creationId="{28CD9F06-9628-469C-B788-A894E3E08281}"/>
          </ac:cxnSpMkLst>
        </pc:cxn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21" creationId="{8550A431-0B61-421B-B4B7-24C0CFF0F938}"/>
          </ac:cxnSpMkLst>
        </pc:cxn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27" creationId="{C4A330F7-C135-4887-BEB7-715897211F06}"/>
          </ac:cxnSpMkLst>
        </pc:cxn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29" creationId="{2B4BC022-2321-4FF2-BB92-B4B3F486CFC9}"/>
          </ac:cxnSpMkLst>
        </pc:cxn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31" creationId="{26E8991A-3FA3-406E-92A6-7021C64B8B15}"/>
          </ac:cxnSpMkLst>
        </pc:cxn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33" creationId="{74486EB5-0FC0-4694-8A6B-5084CCDFFACB}"/>
          </ac:cxnSpMkLst>
        </pc:cxnChg>
        <pc:cxnChg chg="add">
          <ac:chgData name="Шпехт Слава" userId="c86c761861ce8901" providerId="Windows Live" clId="Web-{3A029202-46EA-4072-8269-1AD94677BDFE}" dt="2022-04-03T05:05:32.422" v="249"/>
          <ac:cxnSpMkLst>
            <pc:docMk/>
            <pc:sldMk cId="3267291488" sldId="263"/>
            <ac:cxnSpMk id="35" creationId="{102A2150-2605-46B8-9C26-A96C0BB01A16}"/>
          </ac:cxnSpMkLst>
        </pc:cxnChg>
      </pc:sldChg>
      <pc:sldChg chg="addSp delSp modSp new mod setBg">
        <pc:chgData name="Шпехт Слава" userId="c86c761861ce8901" providerId="Windows Live" clId="Web-{3A029202-46EA-4072-8269-1AD94677BDFE}" dt="2022-04-03T05:06:07.954" v="252"/>
        <pc:sldMkLst>
          <pc:docMk/>
          <pc:sldMk cId="4126414756" sldId="264"/>
        </pc:sldMkLst>
        <pc:spChg chg="del">
          <ac:chgData name="Шпехт Слава" userId="c86c761861ce8901" providerId="Windows Live" clId="Web-{3A029202-46EA-4072-8269-1AD94677BDFE}" dt="2022-04-03T05:06:07.954" v="252"/>
          <ac:spMkLst>
            <pc:docMk/>
            <pc:sldMk cId="4126414756" sldId="264"/>
            <ac:spMk id="2" creationId="{B38F74BC-9F10-913F-D6C5-63AF1736189E}"/>
          </ac:spMkLst>
        </pc:spChg>
        <pc:spChg chg="del">
          <ac:chgData name="Шпехт Слава" userId="c86c761861ce8901" providerId="Windows Live" clId="Web-{3A029202-46EA-4072-8269-1AD94677BDFE}" dt="2022-04-03T05:06:03.532" v="251"/>
          <ac:spMkLst>
            <pc:docMk/>
            <pc:sldMk cId="4126414756" sldId="264"/>
            <ac:spMk id="3" creationId="{739D1EAF-A151-DDC2-4E67-E7E5804087AF}"/>
          </ac:spMkLst>
        </pc:spChg>
        <pc:spChg chg="add">
          <ac:chgData name="Шпехт Слава" userId="c86c761861ce8901" providerId="Windows Live" clId="Web-{3A029202-46EA-4072-8269-1AD94677BDFE}" dt="2022-04-03T05:06:07.954" v="252"/>
          <ac:spMkLst>
            <pc:docMk/>
            <pc:sldMk cId="4126414756" sldId="264"/>
            <ac:spMk id="23" creationId="{53851C1C-90B4-4D68-8D77-ACEDEBF972A3}"/>
          </ac:spMkLst>
        </pc:spChg>
        <pc:spChg chg="add">
          <ac:chgData name="Шпехт Слава" userId="c86c761861ce8901" providerId="Windows Live" clId="Web-{3A029202-46EA-4072-8269-1AD94677BDFE}" dt="2022-04-03T05:06:07.954" v="252"/>
          <ac:spMkLst>
            <pc:docMk/>
            <pc:sldMk cId="4126414756" sldId="264"/>
            <ac:spMk id="25" creationId="{66A6C3B0-6FDC-4B35-B7CE-CC75F305A27F}"/>
          </ac:spMkLst>
        </pc:spChg>
        <pc:picChg chg="add mod ord">
          <ac:chgData name="Шпехт Слава" userId="c86c761861ce8901" providerId="Windows Live" clId="Web-{3A029202-46EA-4072-8269-1AD94677BDFE}" dt="2022-04-03T05:06:07.954" v="252"/>
          <ac:picMkLst>
            <pc:docMk/>
            <pc:sldMk cId="4126414756" sldId="264"/>
            <ac:picMk id="4" creationId="{7DE0C9C1-6E9C-47C0-FC74-87A6EFF18990}"/>
          </ac:picMkLst>
        </pc:picChg>
        <pc:cxnChg chg="add">
          <ac:chgData name="Шпехт Слава" userId="c86c761861ce8901" providerId="Windows Live" clId="Web-{3A029202-46EA-4072-8269-1AD94677BDFE}" dt="2022-04-03T05:06:07.954" v="252"/>
          <ac:cxnSpMkLst>
            <pc:docMk/>
            <pc:sldMk cId="4126414756" sldId="264"/>
            <ac:cxnSpMk id="9" creationId="{4436E0F2-A64B-471E-93C0-8DFE08CC57C8}"/>
          </ac:cxnSpMkLst>
        </pc:cxnChg>
        <pc:cxnChg chg="add">
          <ac:chgData name="Шпехт Слава" userId="c86c761861ce8901" providerId="Windows Live" clId="Web-{3A029202-46EA-4072-8269-1AD94677BDFE}" dt="2022-04-03T05:06:07.954" v="252"/>
          <ac:cxnSpMkLst>
            <pc:docMk/>
            <pc:sldMk cId="4126414756" sldId="264"/>
            <ac:cxnSpMk id="11" creationId="{DC1E3AB1-2A8C-4607-9FAE-D8BDB280FE1A}"/>
          </ac:cxnSpMkLst>
        </pc:cxnChg>
        <pc:cxnChg chg="add">
          <ac:chgData name="Шпехт Слава" userId="c86c761861ce8901" providerId="Windows Live" clId="Web-{3A029202-46EA-4072-8269-1AD94677BDFE}" dt="2022-04-03T05:06:07.954" v="252"/>
          <ac:cxnSpMkLst>
            <pc:docMk/>
            <pc:sldMk cId="4126414756" sldId="264"/>
            <ac:cxnSpMk id="13" creationId="{26D66059-832F-40B6-A35F-F56C8F38A1E7}"/>
          </ac:cxnSpMkLst>
        </pc:cxnChg>
        <pc:cxnChg chg="add">
          <ac:chgData name="Шпехт Слава" userId="c86c761861ce8901" providerId="Windows Live" clId="Web-{3A029202-46EA-4072-8269-1AD94677BDFE}" dt="2022-04-03T05:06:07.954" v="252"/>
          <ac:cxnSpMkLst>
            <pc:docMk/>
            <pc:sldMk cId="4126414756" sldId="264"/>
            <ac:cxnSpMk id="15" creationId="{A515E2ED-7EA9-448D-83FA-54C3DF9723BD}"/>
          </ac:cxnSpMkLst>
        </pc:cxnChg>
        <pc:cxnChg chg="add">
          <ac:chgData name="Шпехт Слава" userId="c86c761861ce8901" providerId="Windows Live" clId="Web-{3A029202-46EA-4072-8269-1AD94677BDFE}" dt="2022-04-03T05:06:07.954" v="252"/>
          <ac:cxnSpMkLst>
            <pc:docMk/>
            <pc:sldMk cId="4126414756" sldId="264"/>
            <ac:cxnSpMk id="17" creationId="{20595356-EABD-4767-AC9D-EA21FF115EC0}"/>
          </ac:cxnSpMkLst>
        </pc:cxnChg>
        <pc:cxnChg chg="add">
          <ac:chgData name="Шпехт Слава" userId="c86c761861ce8901" providerId="Windows Live" clId="Web-{3A029202-46EA-4072-8269-1AD94677BDFE}" dt="2022-04-03T05:06:07.954" v="252"/>
          <ac:cxnSpMkLst>
            <pc:docMk/>
            <pc:sldMk cId="4126414756" sldId="264"/>
            <ac:cxnSpMk id="19" creationId="{28CD9F06-9628-469C-B788-A894E3E08281}"/>
          </ac:cxnSpMkLst>
        </pc:cxnChg>
        <pc:cxnChg chg="add">
          <ac:chgData name="Шпехт Слава" userId="c86c761861ce8901" providerId="Windows Live" clId="Web-{3A029202-46EA-4072-8269-1AD94677BDFE}" dt="2022-04-03T05:06:07.954" v="252"/>
          <ac:cxnSpMkLst>
            <pc:docMk/>
            <pc:sldMk cId="4126414756" sldId="264"/>
            <ac:cxnSpMk id="21" creationId="{8550A431-0B61-421B-B4B7-24C0CFF0F938}"/>
          </ac:cxnSpMkLst>
        </pc:cxnChg>
        <pc:cxnChg chg="add">
          <ac:chgData name="Шпехт Слава" userId="c86c761861ce8901" providerId="Windows Live" clId="Web-{3A029202-46EA-4072-8269-1AD94677BDFE}" dt="2022-04-03T05:06:07.954" v="252"/>
          <ac:cxnSpMkLst>
            <pc:docMk/>
            <pc:sldMk cId="4126414756" sldId="264"/>
            <ac:cxnSpMk id="27" creationId="{BF6F135C-352B-4218-8C4A-72DA56E2BC8D}"/>
          </ac:cxnSpMkLst>
        </pc:cxnChg>
        <pc:cxnChg chg="add">
          <ac:chgData name="Шпехт Слава" userId="c86c761861ce8901" providerId="Windows Live" clId="Web-{3A029202-46EA-4072-8269-1AD94677BDFE}" dt="2022-04-03T05:06:07.954" v="252"/>
          <ac:cxnSpMkLst>
            <pc:docMk/>
            <pc:sldMk cId="4126414756" sldId="264"/>
            <ac:cxnSpMk id="29" creationId="{3358AD04-C5C5-4EED-9739-2CCED69898D0}"/>
          </ac:cxnSpMkLst>
        </pc:cxnChg>
        <pc:cxnChg chg="add">
          <ac:chgData name="Шпехт Слава" userId="c86c761861ce8901" providerId="Windows Live" clId="Web-{3A029202-46EA-4072-8269-1AD94677BDFE}" dt="2022-04-03T05:06:07.954" v="252"/>
          <ac:cxnSpMkLst>
            <pc:docMk/>
            <pc:sldMk cId="4126414756" sldId="264"/>
            <ac:cxnSpMk id="31" creationId="{72A09171-30F7-4DDD-8406-68606DFBEF5D}"/>
          </ac:cxnSpMkLst>
        </pc:cxnChg>
      </pc:sldChg>
      <pc:sldChg chg="addSp delSp modSp new mod setBg">
        <pc:chgData name="Шпехт Слава" userId="c86c761861ce8901" providerId="Windows Live" clId="Web-{3A029202-46EA-4072-8269-1AD94677BDFE}" dt="2022-04-03T05:11:32.945" v="288"/>
        <pc:sldMkLst>
          <pc:docMk/>
          <pc:sldMk cId="3684239914" sldId="265"/>
        </pc:sldMkLst>
        <pc:spChg chg="mod">
          <ac:chgData name="Шпехт Слава" userId="c86c761861ce8901" providerId="Windows Live" clId="Web-{3A029202-46EA-4072-8269-1AD94677BDFE}" dt="2022-04-03T05:11:09.445" v="287"/>
          <ac:spMkLst>
            <pc:docMk/>
            <pc:sldMk cId="3684239914" sldId="265"/>
            <ac:spMk id="2" creationId="{347A9875-F7DC-748F-AF42-802F9B087DE9}"/>
          </ac:spMkLst>
        </pc:spChg>
        <pc:spChg chg="del">
          <ac:chgData name="Шпехт Слава" userId="c86c761861ce8901" providerId="Windows Live" clId="Web-{3A029202-46EA-4072-8269-1AD94677BDFE}" dt="2022-04-03T05:10:59.491" v="286"/>
          <ac:spMkLst>
            <pc:docMk/>
            <pc:sldMk cId="3684239914" sldId="265"/>
            <ac:spMk id="3" creationId="{0A0CA4DB-65FB-F773-6EAC-A724BFF9DAD3}"/>
          </ac:spMkLst>
        </pc:spChg>
        <pc:spChg chg="add">
          <ac:chgData name="Шпехт Слава" userId="c86c761861ce8901" providerId="Windows Live" clId="Web-{3A029202-46EA-4072-8269-1AD94677BDFE}" dt="2022-04-03T05:11:32.945" v="288"/>
          <ac:spMkLst>
            <pc:docMk/>
            <pc:sldMk cId="3684239914" sldId="265"/>
            <ac:spMk id="5" creationId="{60877C9A-C24B-F813-5216-794946E1410D}"/>
          </ac:spMkLst>
        </pc:spChg>
        <pc:spChg chg="add">
          <ac:chgData name="Шпехт Слава" userId="c86c761861ce8901" providerId="Windows Live" clId="Web-{3A029202-46EA-4072-8269-1AD94677BDFE}" dt="2022-04-03T05:11:09.445" v="287"/>
          <ac:spMkLst>
            <pc:docMk/>
            <pc:sldMk cId="3684239914" sldId="265"/>
            <ac:spMk id="23" creationId="{10A34275-CD0A-499C-9600-C96742FACE6C}"/>
          </ac:spMkLst>
        </pc:spChg>
        <pc:picChg chg="add mod ord">
          <ac:chgData name="Шпехт Слава" userId="c86c761861ce8901" providerId="Windows Live" clId="Web-{3A029202-46EA-4072-8269-1AD94677BDFE}" dt="2022-04-03T05:11:09.445" v="287"/>
          <ac:picMkLst>
            <pc:docMk/>
            <pc:sldMk cId="3684239914" sldId="265"/>
            <ac:picMk id="4" creationId="{131E85D3-8441-7E44-348F-360388926246}"/>
          </ac:picMkLst>
        </pc:pic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9" creationId="{4436E0F2-A64B-471E-93C0-8DFE08CC57C8}"/>
          </ac:cxnSpMkLst>
        </pc:cxn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11" creationId="{DC1E3AB1-2A8C-4607-9FAE-D8BDB280FE1A}"/>
          </ac:cxnSpMkLst>
        </pc:cxn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13" creationId="{26D66059-832F-40B6-A35F-F56C8F38A1E7}"/>
          </ac:cxnSpMkLst>
        </pc:cxn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15" creationId="{A515E2ED-7EA9-448D-83FA-54C3DF9723BD}"/>
          </ac:cxnSpMkLst>
        </pc:cxn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17" creationId="{20595356-EABD-4767-AC9D-EA21FF115EC0}"/>
          </ac:cxnSpMkLst>
        </pc:cxn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19" creationId="{28CD9F06-9628-469C-B788-A894E3E08281}"/>
          </ac:cxnSpMkLst>
        </pc:cxn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21" creationId="{8550A431-0B61-421B-B4B7-24C0CFF0F938}"/>
          </ac:cxnSpMkLst>
        </pc:cxn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25" creationId="{1852546B-EF97-46E8-A930-3A0334106683}"/>
          </ac:cxnSpMkLst>
        </pc:cxn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27" creationId="{12801F4A-0A74-45E0-8E5A-65A65252A346}"/>
          </ac:cxnSpMkLst>
        </pc:cxn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29" creationId="{AD245F29-ABE7-4BB1-8164-5F4C4604B29D}"/>
          </ac:cxnSpMkLst>
        </pc:cxn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31" creationId="{CF00EEAF-0634-4EEB-81E5-9FBC2170F3F4}"/>
          </ac:cxnSpMkLst>
        </pc:cxnChg>
        <pc:cxnChg chg="add">
          <ac:chgData name="Шпехт Слава" userId="c86c761861ce8901" providerId="Windows Live" clId="Web-{3A029202-46EA-4072-8269-1AD94677BDFE}" dt="2022-04-03T05:11:09.445" v="287"/>
          <ac:cxnSpMkLst>
            <pc:docMk/>
            <pc:sldMk cId="3684239914" sldId="265"/>
            <ac:cxnSpMk id="33" creationId="{53E11676-332F-449D-9A03-6CE4ED25CC3C}"/>
          </ac:cxnSpMkLst>
        </pc:cxnChg>
      </pc:sldChg>
      <pc:sldMasterChg chg="del delSldLayout">
        <pc:chgData name="Шпехт Слава" userId="c86c761861ce8901" providerId="Windows Live" clId="Web-{3A029202-46EA-4072-8269-1AD94677BDFE}" dt="2022-04-03T04:18:53.521" v="19"/>
        <pc:sldMasterMkLst>
          <pc:docMk/>
          <pc:sldMasterMk cId="0" sldId="2147483648"/>
        </pc:sldMasterMkLst>
        <pc:sldLayoutChg chg="del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0" sldId="2147483648"/>
            <pc:sldLayoutMk cId="0" sldId="2147483651"/>
          </pc:sldLayoutMkLst>
        </pc:sldLayoutChg>
        <pc:sldLayoutChg chg="del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0" sldId="2147483648"/>
            <pc:sldLayoutMk cId="0" sldId="2147483652"/>
          </pc:sldLayoutMkLst>
        </pc:sldLayoutChg>
        <pc:sldLayoutChg chg="del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0" sldId="2147483648"/>
            <pc:sldLayoutMk cId="0" sldId="2147483653"/>
          </pc:sldLayoutMkLst>
        </pc:sldLayoutChg>
        <pc:sldLayoutChg chg="del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0" sldId="2147483648"/>
            <pc:sldLayoutMk cId="0" sldId="2147483654"/>
          </pc:sldLayoutMkLst>
        </pc:sldLayoutChg>
        <pc:sldLayoutChg chg="del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0" sldId="2147483648"/>
            <pc:sldLayoutMk cId="0" sldId="2147483655"/>
          </pc:sldLayoutMkLst>
        </pc:sldLayoutChg>
        <pc:sldLayoutChg chg="del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0" sldId="2147483648"/>
            <pc:sldLayoutMk cId="0" sldId="2147483658"/>
          </pc:sldLayoutMkLst>
        </pc:sldLayoutChg>
        <pc:sldLayoutChg chg="del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0" sldId="2147483648"/>
            <pc:sldLayoutMk cId="0" sldId="2147483659"/>
          </pc:sldLayoutMkLst>
        </pc:sldLayoutChg>
      </pc:sldMasterChg>
      <pc:sldMasterChg chg="add addSldLayout">
        <pc:chgData name="Шпехт Слава" userId="c86c761861ce8901" providerId="Windows Live" clId="Web-{3A029202-46EA-4072-8269-1AD94677BDFE}" dt="2022-04-03T04:18:53.521" v="19"/>
        <pc:sldMasterMkLst>
          <pc:docMk/>
          <pc:sldMasterMk cId="1036182319" sldId="2147483673"/>
        </pc:sldMasterMkLst>
        <pc:sldLayoutChg chg="add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1036182319" sldId="2147483673"/>
            <pc:sldLayoutMk cId="290943000" sldId="2147483662"/>
          </pc:sldLayoutMkLst>
        </pc:sldLayoutChg>
        <pc:sldLayoutChg chg="add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1036182319" sldId="2147483673"/>
            <pc:sldLayoutMk cId="1727648155" sldId="2147483663"/>
          </pc:sldLayoutMkLst>
        </pc:sldLayoutChg>
        <pc:sldLayoutChg chg="add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1036182319" sldId="2147483673"/>
            <pc:sldLayoutMk cId="4163010213" sldId="2147483664"/>
          </pc:sldLayoutMkLst>
        </pc:sldLayoutChg>
        <pc:sldLayoutChg chg="add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1036182319" sldId="2147483673"/>
            <pc:sldLayoutMk cId="1644382591" sldId="2147483665"/>
          </pc:sldLayoutMkLst>
        </pc:sldLayoutChg>
        <pc:sldLayoutChg chg="add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1036182319" sldId="2147483673"/>
            <pc:sldLayoutMk cId="199863595" sldId="2147483666"/>
          </pc:sldLayoutMkLst>
        </pc:sldLayoutChg>
        <pc:sldLayoutChg chg="add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1036182319" sldId="2147483673"/>
            <pc:sldLayoutMk cId="3061021055" sldId="2147483667"/>
          </pc:sldLayoutMkLst>
        </pc:sldLayoutChg>
        <pc:sldLayoutChg chg="add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1036182319" sldId="2147483673"/>
            <pc:sldLayoutMk cId="4254880366" sldId="2147483668"/>
          </pc:sldLayoutMkLst>
        </pc:sldLayoutChg>
        <pc:sldLayoutChg chg="add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1036182319" sldId="2147483673"/>
            <pc:sldLayoutMk cId="282330202" sldId="2147483669"/>
          </pc:sldLayoutMkLst>
        </pc:sldLayoutChg>
        <pc:sldLayoutChg chg="add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1036182319" sldId="2147483673"/>
            <pc:sldLayoutMk cId="1865020280" sldId="2147483670"/>
          </pc:sldLayoutMkLst>
        </pc:sldLayoutChg>
        <pc:sldLayoutChg chg="add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1036182319" sldId="2147483673"/>
            <pc:sldLayoutMk cId="1695040469" sldId="2147483671"/>
          </pc:sldLayoutMkLst>
        </pc:sldLayoutChg>
        <pc:sldLayoutChg chg="add">
          <pc:chgData name="Шпехт Слава" userId="c86c761861ce8901" providerId="Windows Live" clId="Web-{3A029202-46EA-4072-8269-1AD94677BDFE}" dt="2022-04-03T04:18:53.521" v="19"/>
          <pc:sldLayoutMkLst>
            <pc:docMk/>
            <pc:sldMasterMk cId="1036182319" sldId="2147483673"/>
            <pc:sldLayoutMk cId="354226877" sldId="2147483672"/>
          </pc:sldLayoutMkLst>
        </pc:sldLayoutChg>
      </pc:sldMasterChg>
    </pc:docChg>
  </pc:docChgLst>
  <pc:docChgLst>
    <pc:chgData name="Шпехт Слава" userId="c86c761861ce8901" providerId="Windows Live" clId="Web-{EDC2C3D0-7E22-406A-8FB9-80353380989F}"/>
    <pc:docChg chg="modSld">
      <pc:chgData name="Шпехт Слава" userId="c86c761861ce8901" providerId="Windows Live" clId="Web-{EDC2C3D0-7E22-406A-8FB9-80353380989F}" dt="2022-04-05T11:00:17.379" v="5" actId="20577"/>
      <pc:docMkLst>
        <pc:docMk/>
      </pc:docMkLst>
      <pc:sldChg chg="modSp">
        <pc:chgData name="Шпехт Слава" userId="c86c761861ce8901" providerId="Windows Live" clId="Web-{EDC2C3D0-7E22-406A-8FB9-80353380989F}" dt="2022-04-05T11:00:17.379" v="5" actId="20577"/>
        <pc:sldMkLst>
          <pc:docMk/>
          <pc:sldMk cId="157762998" sldId="269"/>
        </pc:sldMkLst>
        <pc:spChg chg="mod">
          <ac:chgData name="Шпехт Слава" userId="c86c761861ce8901" providerId="Windows Live" clId="Web-{EDC2C3D0-7E22-406A-8FB9-80353380989F}" dt="2022-04-05T11:00:17.379" v="5" actId="20577"/>
          <ac:spMkLst>
            <pc:docMk/>
            <pc:sldMk cId="157762998" sldId="269"/>
            <ac:spMk id="3" creationId="{A0D24002-A620-1B4D-CABC-4048A4138664}"/>
          </ac:spMkLst>
        </pc:spChg>
      </pc:sldChg>
    </pc:docChg>
  </pc:docChgLst>
  <pc:docChgLst>
    <pc:chgData name="Шпехт Слава" userId="c86c761861ce8901" providerId="Windows Live" clId="Web-{B77F7156-C63D-4801-A04F-9703EB37FF54}"/>
    <pc:docChg chg="modSld">
      <pc:chgData name="Шпехт Слава" userId="c86c761861ce8901" providerId="Windows Live" clId="Web-{B77F7156-C63D-4801-A04F-9703EB37FF54}" dt="2022-04-05T11:43:45.516" v="95"/>
      <pc:docMkLst>
        <pc:docMk/>
      </pc:docMkLst>
      <pc:sldChg chg="addSp delSp modSp mod setBg">
        <pc:chgData name="Шпехт Слава" userId="c86c761861ce8901" providerId="Windows Live" clId="Web-{B77F7156-C63D-4801-A04F-9703EB37FF54}" dt="2022-04-05T11:41:56.935" v="35" actId="20577"/>
        <pc:sldMkLst>
          <pc:docMk/>
          <pc:sldMk cId="157762998" sldId="269"/>
        </pc:sldMkLst>
        <pc:spChg chg="mod">
          <ac:chgData name="Шпехт Слава" userId="c86c761861ce8901" providerId="Windows Live" clId="Web-{B77F7156-C63D-4801-A04F-9703EB37FF54}" dt="2022-04-05T11:38:47.791" v="16"/>
          <ac:spMkLst>
            <pc:docMk/>
            <pc:sldMk cId="157762998" sldId="269"/>
            <ac:spMk id="2" creationId="{A2C6020D-2ED2-B12F-66C3-3C2DE7FB8ED7}"/>
          </ac:spMkLst>
        </pc:spChg>
        <pc:spChg chg="mod">
          <ac:chgData name="Шпехт Слава" userId="c86c761861ce8901" providerId="Windows Live" clId="Web-{B77F7156-C63D-4801-A04F-9703EB37FF54}" dt="2022-04-05T11:41:56.935" v="35" actId="20577"/>
          <ac:spMkLst>
            <pc:docMk/>
            <pc:sldMk cId="157762998" sldId="269"/>
            <ac:spMk id="3" creationId="{A0D24002-A620-1B4D-CABC-4048A4138664}"/>
          </ac:spMkLst>
        </pc:spChg>
        <pc:spChg chg="add del">
          <ac:chgData name="Шпехт Слава" userId="c86c761861ce8901" providerId="Windows Live" clId="Web-{B77F7156-C63D-4801-A04F-9703EB37FF54}" dt="2022-04-05T11:38:47.791" v="16"/>
          <ac:spMkLst>
            <pc:docMk/>
            <pc:sldMk cId="157762998" sldId="269"/>
            <ac:spMk id="9" creationId="{DD16DE02-C2C8-477C-9FD7-70A983BDEA14}"/>
          </ac:spMkLst>
        </pc:spChg>
        <pc:spChg chg="add del">
          <ac:chgData name="Шпехт Слава" userId="c86c761861ce8901" providerId="Windows Live" clId="Web-{B77F7156-C63D-4801-A04F-9703EB37FF54}" dt="2022-04-05T11:38:47.791" v="16"/>
          <ac:spMkLst>
            <pc:docMk/>
            <pc:sldMk cId="157762998" sldId="269"/>
            <ac:spMk id="11" creationId="{D13AF29F-D5EC-4489-BF8F-3B356C5972CD}"/>
          </ac:spMkLst>
        </pc:spChg>
        <pc:spChg chg="add">
          <ac:chgData name="Шпехт Слава" userId="c86c761861ce8901" providerId="Windows Live" clId="Web-{B77F7156-C63D-4801-A04F-9703EB37FF54}" dt="2022-04-05T11:38:47.791" v="16"/>
          <ac:spMkLst>
            <pc:docMk/>
            <pc:sldMk cId="157762998" sldId="269"/>
            <ac:spMk id="26" creationId="{15F0A9D0-BB35-4CAB-B92D-E061B9D8E3BD}"/>
          </ac:spMkLst>
        </pc:spChg>
        <pc:picChg chg="add mod">
          <ac:chgData name="Шпехт Слава" userId="c86c761861ce8901" providerId="Windows Live" clId="Web-{B77F7156-C63D-4801-A04F-9703EB37FF54}" dt="2022-04-05T11:38:47.791" v="16"/>
          <ac:picMkLst>
            <pc:docMk/>
            <pc:sldMk cId="157762998" sldId="269"/>
            <ac:picMk id="4" creationId="{3EBD1EA6-B86B-0AAA-F023-D47B7F7ED4D3}"/>
          </ac:picMkLst>
        </pc:picChg>
        <pc:cxnChg chg="add del">
          <ac:chgData name="Шпехт Слава" userId="c86c761861ce8901" providerId="Windows Live" clId="Web-{B77F7156-C63D-4801-A04F-9703EB37FF54}" dt="2022-04-05T11:38:47.791" v="16"/>
          <ac:cxnSpMkLst>
            <pc:docMk/>
            <pc:sldMk cId="157762998" sldId="269"/>
            <ac:cxnSpMk id="13" creationId="{60173A01-F891-430E-B39E-483E711B204B}"/>
          </ac:cxnSpMkLst>
        </pc:cxnChg>
        <pc:cxnChg chg="add del">
          <ac:chgData name="Шпехт Слава" userId="c86c761861ce8901" providerId="Windows Live" clId="Web-{B77F7156-C63D-4801-A04F-9703EB37FF54}" dt="2022-04-05T11:38:47.791" v="16"/>
          <ac:cxnSpMkLst>
            <pc:docMk/>
            <pc:sldMk cId="157762998" sldId="269"/>
            <ac:cxnSpMk id="15" creationId="{1E0363E9-7CD0-497E-88D7-940136490327}"/>
          </ac:cxnSpMkLst>
        </pc:cxnChg>
        <pc:cxnChg chg="add del">
          <ac:chgData name="Шпехт Слава" userId="c86c761861ce8901" providerId="Windows Live" clId="Web-{B77F7156-C63D-4801-A04F-9703EB37FF54}" dt="2022-04-05T11:38:47.791" v="16"/>
          <ac:cxnSpMkLst>
            <pc:docMk/>
            <pc:sldMk cId="157762998" sldId="269"/>
            <ac:cxnSpMk id="17" creationId="{ECCD4B14-FFCC-4CE5-BC9D-DF47AA1AD7F4}"/>
          </ac:cxnSpMkLst>
        </pc:cxnChg>
        <pc:cxnChg chg="add del">
          <ac:chgData name="Шпехт Слава" userId="c86c761861ce8901" providerId="Windows Live" clId="Web-{B77F7156-C63D-4801-A04F-9703EB37FF54}" dt="2022-04-05T11:38:47.791" v="16"/>
          <ac:cxnSpMkLst>
            <pc:docMk/>
            <pc:sldMk cId="157762998" sldId="269"/>
            <ac:cxnSpMk id="19" creationId="{15DED734-54E5-48ED-AEE6-165F24827C70}"/>
          </ac:cxnSpMkLst>
        </pc:cxnChg>
        <pc:cxnChg chg="add del">
          <ac:chgData name="Шпехт Слава" userId="c86c761861ce8901" providerId="Windows Live" clId="Web-{B77F7156-C63D-4801-A04F-9703EB37FF54}" dt="2022-04-05T11:38:47.791" v="16"/>
          <ac:cxnSpMkLst>
            <pc:docMk/>
            <pc:sldMk cId="157762998" sldId="269"/>
            <ac:cxnSpMk id="21" creationId="{34222167-616B-448F-A79B-219A4FD3DDE9}"/>
          </ac:cxnSpMkLst>
        </pc:cxnChg>
        <pc:cxnChg chg="add">
          <ac:chgData name="Шпехт Слава" userId="c86c761861ce8901" providerId="Windows Live" clId="Web-{B77F7156-C63D-4801-A04F-9703EB37FF54}" dt="2022-04-05T11:38:47.791" v="16"/>
          <ac:cxnSpMkLst>
            <pc:docMk/>
            <pc:sldMk cId="157762998" sldId="269"/>
            <ac:cxnSpMk id="28" creationId="{52F5DE35-776B-4C7D-AF2E-514E68BDD2F6}"/>
          </ac:cxnSpMkLst>
        </pc:cxnChg>
        <pc:cxnChg chg="add">
          <ac:chgData name="Шпехт Слава" userId="c86c761861ce8901" providerId="Windows Live" clId="Web-{B77F7156-C63D-4801-A04F-9703EB37FF54}" dt="2022-04-05T11:38:47.791" v="16"/>
          <ac:cxnSpMkLst>
            <pc:docMk/>
            <pc:sldMk cId="157762998" sldId="269"/>
            <ac:cxnSpMk id="30" creationId="{4A65E4E8-1272-4386-BDFE-0129D7A7E2D4}"/>
          </ac:cxnSpMkLst>
        </pc:cxnChg>
        <pc:cxnChg chg="add">
          <ac:chgData name="Шпехт Слава" userId="c86c761861ce8901" providerId="Windows Live" clId="Web-{B77F7156-C63D-4801-A04F-9703EB37FF54}" dt="2022-04-05T11:38:47.791" v="16"/>
          <ac:cxnSpMkLst>
            <pc:docMk/>
            <pc:sldMk cId="157762998" sldId="269"/>
            <ac:cxnSpMk id="32" creationId="{A6515F51-DBC6-42B8-9C34-749F69BB6561}"/>
          </ac:cxnSpMkLst>
        </pc:cxnChg>
        <pc:cxnChg chg="add">
          <ac:chgData name="Шпехт Слава" userId="c86c761861ce8901" providerId="Windows Live" clId="Web-{B77F7156-C63D-4801-A04F-9703EB37FF54}" dt="2022-04-05T11:38:47.791" v="16"/>
          <ac:cxnSpMkLst>
            <pc:docMk/>
            <pc:sldMk cId="157762998" sldId="269"/>
            <ac:cxnSpMk id="34" creationId="{873F5967-4993-405D-A3E6-84DCEFF44C2A}"/>
          </ac:cxnSpMkLst>
        </pc:cxnChg>
        <pc:cxnChg chg="add">
          <ac:chgData name="Шпехт Слава" userId="c86c761861ce8901" providerId="Windows Live" clId="Web-{B77F7156-C63D-4801-A04F-9703EB37FF54}" dt="2022-04-05T11:38:47.791" v="16"/>
          <ac:cxnSpMkLst>
            <pc:docMk/>
            <pc:sldMk cId="157762998" sldId="269"/>
            <ac:cxnSpMk id="36" creationId="{A3A523CC-BD6C-4A0D-B9DB-1DC2CE1E22F0}"/>
          </ac:cxnSpMkLst>
        </pc:cxnChg>
      </pc:sldChg>
      <pc:sldChg chg="modSp">
        <pc:chgData name="Шпехт Слава" userId="c86c761861ce8901" providerId="Windows Live" clId="Web-{B77F7156-C63D-4801-A04F-9703EB37FF54}" dt="2022-04-05T11:39:31.057" v="23" actId="20577"/>
        <pc:sldMkLst>
          <pc:docMk/>
          <pc:sldMk cId="659741095" sldId="270"/>
        </pc:sldMkLst>
        <pc:spChg chg="mod">
          <ac:chgData name="Шпехт Слава" userId="c86c761861ce8901" providerId="Windows Live" clId="Web-{B77F7156-C63D-4801-A04F-9703EB37FF54}" dt="2022-04-05T11:39:31.057" v="23" actId="20577"/>
          <ac:spMkLst>
            <pc:docMk/>
            <pc:sldMk cId="659741095" sldId="270"/>
            <ac:spMk id="3" creationId="{C4E2E214-ECCE-5262-8C27-B2418A2A1D7C}"/>
          </ac:spMkLst>
        </pc:spChg>
      </pc:sldChg>
      <pc:sldChg chg="addSp delSp modSp mod setBg">
        <pc:chgData name="Шпехт Слава" userId="c86c761861ce8901" providerId="Windows Live" clId="Web-{B77F7156-C63D-4801-A04F-9703EB37FF54}" dt="2022-04-05T11:43:45.516" v="95"/>
        <pc:sldMkLst>
          <pc:docMk/>
          <pc:sldMk cId="3545529146" sldId="271"/>
        </pc:sldMkLst>
        <pc:spChg chg="mod">
          <ac:chgData name="Шпехт Слава" userId="c86c761861ce8901" providerId="Windows Live" clId="Web-{B77F7156-C63D-4801-A04F-9703EB37FF54}" dt="2022-04-05T11:43:45.516" v="95"/>
          <ac:spMkLst>
            <pc:docMk/>
            <pc:sldMk cId="3545529146" sldId="271"/>
            <ac:spMk id="2" creationId="{77EDD794-231A-5593-CB86-D72EF6F92354}"/>
          </ac:spMkLst>
        </pc:spChg>
        <pc:spChg chg="del">
          <ac:chgData name="Шпехт Слава" userId="c86c761861ce8901" providerId="Windows Live" clId="Web-{B77F7156-C63D-4801-A04F-9703EB37FF54}" dt="2022-04-05T11:41:20.935" v="24"/>
          <ac:spMkLst>
            <pc:docMk/>
            <pc:sldMk cId="3545529146" sldId="271"/>
            <ac:spMk id="3" creationId="{ABD7E7D0-A006-B94B-2F05-135F1685199B}"/>
          </ac:spMkLst>
        </pc:spChg>
        <pc:spChg chg="add">
          <ac:chgData name="Шпехт Слава" userId="c86c761861ce8901" providerId="Windows Live" clId="Web-{B77F7156-C63D-4801-A04F-9703EB37FF54}" dt="2022-04-05T11:43:45.516" v="95"/>
          <ac:spMkLst>
            <pc:docMk/>
            <pc:sldMk cId="3545529146" sldId="271"/>
            <ac:spMk id="23" creationId="{052B717E-679E-41A4-B95A-8F7DFAD3FA30}"/>
          </ac:spMkLst>
        </pc:spChg>
        <pc:spChg chg="add">
          <ac:chgData name="Шпехт Слава" userId="c86c761861ce8901" providerId="Windows Live" clId="Web-{B77F7156-C63D-4801-A04F-9703EB37FF54}" dt="2022-04-05T11:43:45.516" v="95"/>
          <ac:spMkLst>
            <pc:docMk/>
            <pc:sldMk cId="3545529146" sldId="271"/>
            <ac:spMk id="25" creationId="{0B0EB278-F8C7-43AD-BCE2-A2F4D98C499D}"/>
          </ac:spMkLst>
        </pc:spChg>
        <pc:picChg chg="add mod ord">
          <ac:chgData name="Шпехт Слава" userId="c86c761861ce8901" providerId="Windows Live" clId="Web-{B77F7156-C63D-4801-A04F-9703EB37FF54}" dt="2022-04-05T11:43:45.516" v="95"/>
          <ac:picMkLst>
            <pc:docMk/>
            <pc:sldMk cId="3545529146" sldId="271"/>
            <ac:picMk id="4" creationId="{1A2B4E6D-6C5F-9694-A556-25AAA44D9A94}"/>
          </ac:picMkLst>
        </pc:picChg>
        <pc:cxnChg chg="add">
          <ac:chgData name="Шпехт Слава" userId="c86c761861ce8901" providerId="Windows Live" clId="Web-{B77F7156-C63D-4801-A04F-9703EB37FF54}" dt="2022-04-05T11:43:45.516" v="95"/>
          <ac:cxnSpMkLst>
            <pc:docMk/>
            <pc:sldMk cId="3545529146" sldId="271"/>
            <ac:cxnSpMk id="9" creationId="{4436E0F2-A64B-471E-93C0-8DFE08CC57C8}"/>
          </ac:cxnSpMkLst>
        </pc:cxnChg>
        <pc:cxnChg chg="add">
          <ac:chgData name="Шпехт Слава" userId="c86c761861ce8901" providerId="Windows Live" clId="Web-{B77F7156-C63D-4801-A04F-9703EB37FF54}" dt="2022-04-05T11:43:45.516" v="95"/>
          <ac:cxnSpMkLst>
            <pc:docMk/>
            <pc:sldMk cId="3545529146" sldId="271"/>
            <ac:cxnSpMk id="11" creationId="{DC1E3AB1-2A8C-4607-9FAE-D8BDB280FE1A}"/>
          </ac:cxnSpMkLst>
        </pc:cxnChg>
        <pc:cxnChg chg="add">
          <ac:chgData name="Шпехт Слава" userId="c86c761861ce8901" providerId="Windows Live" clId="Web-{B77F7156-C63D-4801-A04F-9703EB37FF54}" dt="2022-04-05T11:43:45.516" v="95"/>
          <ac:cxnSpMkLst>
            <pc:docMk/>
            <pc:sldMk cId="3545529146" sldId="271"/>
            <ac:cxnSpMk id="13" creationId="{26D66059-832F-40B6-A35F-F56C8F38A1E7}"/>
          </ac:cxnSpMkLst>
        </pc:cxnChg>
        <pc:cxnChg chg="add">
          <ac:chgData name="Шпехт Слава" userId="c86c761861ce8901" providerId="Windows Live" clId="Web-{B77F7156-C63D-4801-A04F-9703EB37FF54}" dt="2022-04-05T11:43:45.516" v="95"/>
          <ac:cxnSpMkLst>
            <pc:docMk/>
            <pc:sldMk cId="3545529146" sldId="271"/>
            <ac:cxnSpMk id="15" creationId="{A515E2ED-7EA9-448D-83FA-54C3DF9723BD}"/>
          </ac:cxnSpMkLst>
        </pc:cxnChg>
        <pc:cxnChg chg="add">
          <ac:chgData name="Шпехт Слава" userId="c86c761861ce8901" providerId="Windows Live" clId="Web-{B77F7156-C63D-4801-A04F-9703EB37FF54}" dt="2022-04-05T11:43:45.516" v="95"/>
          <ac:cxnSpMkLst>
            <pc:docMk/>
            <pc:sldMk cId="3545529146" sldId="271"/>
            <ac:cxnSpMk id="17" creationId="{20595356-EABD-4767-AC9D-EA21FF115EC0}"/>
          </ac:cxnSpMkLst>
        </pc:cxnChg>
        <pc:cxnChg chg="add">
          <ac:chgData name="Шпехт Слава" userId="c86c761861ce8901" providerId="Windows Live" clId="Web-{B77F7156-C63D-4801-A04F-9703EB37FF54}" dt="2022-04-05T11:43:45.516" v="95"/>
          <ac:cxnSpMkLst>
            <pc:docMk/>
            <pc:sldMk cId="3545529146" sldId="271"/>
            <ac:cxnSpMk id="19" creationId="{28CD9F06-9628-469C-B788-A894E3E08281}"/>
          </ac:cxnSpMkLst>
        </pc:cxnChg>
        <pc:cxnChg chg="add">
          <ac:chgData name="Шпехт Слава" userId="c86c761861ce8901" providerId="Windows Live" clId="Web-{B77F7156-C63D-4801-A04F-9703EB37FF54}" dt="2022-04-05T11:43:45.516" v="95"/>
          <ac:cxnSpMkLst>
            <pc:docMk/>
            <pc:sldMk cId="3545529146" sldId="271"/>
            <ac:cxnSpMk id="21" creationId="{8550A431-0B61-421B-B4B7-24C0CFF0F938}"/>
          </ac:cxnSpMkLst>
        </pc:cxnChg>
        <pc:cxnChg chg="add">
          <ac:chgData name="Шпехт Слава" userId="c86c761861ce8901" providerId="Windows Live" clId="Web-{B77F7156-C63D-4801-A04F-9703EB37FF54}" dt="2022-04-05T11:43:45.516" v="95"/>
          <ac:cxnSpMkLst>
            <pc:docMk/>
            <pc:sldMk cId="3545529146" sldId="271"/>
            <ac:cxnSpMk id="27" creationId="{50A7A0AD-25ED-4137-AA04-A0E36CAA8E4A}"/>
          </ac:cxnSpMkLst>
        </pc:cxnChg>
        <pc:cxnChg chg="add">
          <ac:chgData name="Шпехт Слава" userId="c86c761861ce8901" providerId="Windows Live" clId="Web-{B77F7156-C63D-4801-A04F-9703EB37FF54}" dt="2022-04-05T11:43:45.516" v="95"/>
          <ac:cxnSpMkLst>
            <pc:docMk/>
            <pc:sldMk cId="3545529146" sldId="271"/>
            <ac:cxnSpMk id="29" creationId="{B186F20B-6445-4368-B022-F9EABF15AE19}"/>
          </ac:cxnSpMkLst>
        </pc:cxnChg>
        <pc:cxnChg chg="add">
          <ac:chgData name="Шпехт Слава" userId="c86c761861ce8901" providerId="Windows Live" clId="Web-{B77F7156-C63D-4801-A04F-9703EB37FF54}" dt="2022-04-05T11:43:45.516" v="95"/>
          <ac:cxnSpMkLst>
            <pc:docMk/>
            <pc:sldMk cId="3545529146" sldId="271"/>
            <ac:cxnSpMk id="31" creationId="{99F97BBF-9EBF-4BEE-B39C-E6C666941D8D}"/>
          </ac:cxnSpMkLst>
        </pc:cxnChg>
      </pc:sldChg>
    </pc:docChg>
  </pc:docChgLst>
  <pc:docChgLst>
    <pc:chgData name="Шпехт Слава" userId="c86c761861ce8901" providerId="Windows Live" clId="Web-{F0DADEEB-6F86-4049-A5FE-CB3CF27F4F7A}"/>
    <pc:docChg chg="addSld modSld">
      <pc:chgData name="Шпехт Слава" userId="c86c761861ce8901" providerId="Windows Live" clId="Web-{F0DADEEB-6F86-4049-A5FE-CB3CF27F4F7A}" dt="2022-04-03T10:09:32.072" v="136"/>
      <pc:docMkLst>
        <pc:docMk/>
      </pc:docMkLst>
      <pc:sldChg chg="modSp">
        <pc:chgData name="Шпехт Слава" userId="c86c761861ce8901" providerId="Windows Live" clId="Web-{F0DADEEB-6F86-4049-A5FE-CB3CF27F4F7A}" dt="2022-04-03T09:50:05.319" v="69" actId="20577"/>
        <pc:sldMkLst>
          <pc:docMk/>
          <pc:sldMk cId="3267291488" sldId="263"/>
        </pc:sldMkLst>
        <pc:spChg chg="mod">
          <ac:chgData name="Шпехт Слава" userId="c86c761861ce8901" providerId="Windows Live" clId="Web-{F0DADEEB-6F86-4049-A5FE-CB3CF27F4F7A}" dt="2022-04-03T09:50:05.319" v="69" actId="20577"/>
          <ac:spMkLst>
            <pc:docMk/>
            <pc:sldMk cId="3267291488" sldId="263"/>
            <ac:spMk id="2" creationId="{63EE673A-2760-5A3A-8D65-BFF1E0B4FCD9}"/>
          </ac:spMkLst>
        </pc:spChg>
      </pc:sldChg>
      <pc:sldChg chg="addSp modSp">
        <pc:chgData name="Шпехт Слава" userId="c86c761861ce8901" providerId="Windows Live" clId="Web-{F0DADEEB-6F86-4049-A5FE-CB3CF27F4F7A}" dt="2022-04-03T09:49:52.053" v="65" actId="20577"/>
        <pc:sldMkLst>
          <pc:docMk/>
          <pc:sldMk cId="3684239914" sldId="265"/>
        </pc:sldMkLst>
        <pc:spChg chg="mod">
          <ac:chgData name="Шпехт Слава" userId="c86c761861ce8901" providerId="Windows Live" clId="Web-{F0DADEEB-6F86-4049-A5FE-CB3CF27F4F7A}" dt="2022-04-03T09:49:52.053" v="65" actId="20577"/>
          <ac:spMkLst>
            <pc:docMk/>
            <pc:sldMk cId="3684239914" sldId="265"/>
            <ac:spMk id="2" creationId="{347A9875-F7DC-748F-AF42-802F9B087DE9}"/>
          </ac:spMkLst>
        </pc:spChg>
        <pc:spChg chg="add">
          <ac:chgData name="Шпехт Слава" userId="c86c761861ce8901" providerId="Windows Live" clId="Web-{F0DADEEB-6F86-4049-A5FE-CB3CF27F4F7A}" dt="2022-04-03T09:48:59.443" v="53"/>
          <ac:spMkLst>
            <pc:docMk/>
            <pc:sldMk cId="3684239914" sldId="265"/>
            <ac:spMk id="3" creationId="{D694ACE3-0FC8-2CC4-369E-52F1DEA02E56}"/>
          </ac:spMkLst>
        </pc:spChg>
      </pc:sldChg>
      <pc:sldChg chg="addSp delSp modSp new mod setBg">
        <pc:chgData name="Шпехт Слава" userId="c86c761861ce8901" providerId="Windows Live" clId="Web-{F0DADEEB-6F86-4049-A5FE-CB3CF27F4F7A}" dt="2022-04-03T09:48:28.552" v="47"/>
        <pc:sldMkLst>
          <pc:docMk/>
          <pc:sldMk cId="2213523051" sldId="266"/>
        </pc:sldMkLst>
        <pc:spChg chg="mod">
          <ac:chgData name="Шпехт Слава" userId="c86c761861ce8901" providerId="Windows Live" clId="Web-{F0DADEEB-6F86-4049-A5FE-CB3CF27F4F7A}" dt="2022-04-03T09:48:28.552" v="47"/>
          <ac:spMkLst>
            <pc:docMk/>
            <pc:sldMk cId="2213523051" sldId="266"/>
            <ac:spMk id="2" creationId="{0CC51C82-6A07-DD6E-FC51-ABBEA41B2A96}"/>
          </ac:spMkLst>
        </pc:spChg>
        <pc:spChg chg="del">
          <ac:chgData name="Шпехт Слава" userId="c86c761861ce8901" providerId="Windows Live" clId="Web-{F0DADEEB-6F86-4049-A5FE-CB3CF27F4F7A}" dt="2022-04-03T09:48:15.630" v="46"/>
          <ac:spMkLst>
            <pc:docMk/>
            <pc:sldMk cId="2213523051" sldId="266"/>
            <ac:spMk id="3" creationId="{680DDB6B-FC32-E03B-93AF-96FD0C463255}"/>
          </ac:spMkLst>
        </pc:spChg>
        <pc:spChg chg="add">
          <ac:chgData name="Шпехт Слава" userId="c86c761861ce8901" providerId="Windows Live" clId="Web-{F0DADEEB-6F86-4049-A5FE-CB3CF27F4F7A}" dt="2022-04-03T09:48:28.552" v="47"/>
          <ac:spMkLst>
            <pc:docMk/>
            <pc:sldMk cId="2213523051" sldId="266"/>
            <ac:spMk id="23" creationId="{052B717E-679E-41A4-B95A-8F7DFAD3FA30}"/>
          </ac:spMkLst>
        </pc:spChg>
        <pc:spChg chg="add">
          <ac:chgData name="Шпехт Слава" userId="c86c761861ce8901" providerId="Windows Live" clId="Web-{F0DADEEB-6F86-4049-A5FE-CB3CF27F4F7A}" dt="2022-04-03T09:48:28.552" v="47"/>
          <ac:spMkLst>
            <pc:docMk/>
            <pc:sldMk cId="2213523051" sldId="266"/>
            <ac:spMk id="25" creationId="{0B0EB278-F8C7-43AD-BCE2-A2F4D98C499D}"/>
          </ac:spMkLst>
        </pc:spChg>
        <pc:picChg chg="add mod ord">
          <ac:chgData name="Шпехт Слава" userId="c86c761861ce8901" providerId="Windows Live" clId="Web-{F0DADEEB-6F86-4049-A5FE-CB3CF27F4F7A}" dt="2022-04-03T09:48:28.552" v="47"/>
          <ac:picMkLst>
            <pc:docMk/>
            <pc:sldMk cId="2213523051" sldId="266"/>
            <ac:picMk id="4" creationId="{9B3DF937-50B3-ABCA-8D6B-4AA75ACA6896}"/>
          </ac:picMkLst>
        </pc:picChg>
        <pc:cxnChg chg="add">
          <ac:chgData name="Шпехт Слава" userId="c86c761861ce8901" providerId="Windows Live" clId="Web-{F0DADEEB-6F86-4049-A5FE-CB3CF27F4F7A}" dt="2022-04-03T09:48:28.552" v="47"/>
          <ac:cxnSpMkLst>
            <pc:docMk/>
            <pc:sldMk cId="2213523051" sldId="266"/>
            <ac:cxnSpMk id="9" creationId="{4436E0F2-A64B-471E-93C0-8DFE08CC57C8}"/>
          </ac:cxnSpMkLst>
        </pc:cxnChg>
        <pc:cxnChg chg="add">
          <ac:chgData name="Шпехт Слава" userId="c86c761861ce8901" providerId="Windows Live" clId="Web-{F0DADEEB-6F86-4049-A5FE-CB3CF27F4F7A}" dt="2022-04-03T09:48:28.552" v="47"/>
          <ac:cxnSpMkLst>
            <pc:docMk/>
            <pc:sldMk cId="2213523051" sldId="266"/>
            <ac:cxnSpMk id="11" creationId="{DC1E3AB1-2A8C-4607-9FAE-D8BDB280FE1A}"/>
          </ac:cxnSpMkLst>
        </pc:cxnChg>
        <pc:cxnChg chg="add">
          <ac:chgData name="Шпехт Слава" userId="c86c761861ce8901" providerId="Windows Live" clId="Web-{F0DADEEB-6F86-4049-A5FE-CB3CF27F4F7A}" dt="2022-04-03T09:48:28.552" v="47"/>
          <ac:cxnSpMkLst>
            <pc:docMk/>
            <pc:sldMk cId="2213523051" sldId="266"/>
            <ac:cxnSpMk id="13" creationId="{26D66059-832F-40B6-A35F-F56C8F38A1E7}"/>
          </ac:cxnSpMkLst>
        </pc:cxnChg>
        <pc:cxnChg chg="add">
          <ac:chgData name="Шпехт Слава" userId="c86c761861ce8901" providerId="Windows Live" clId="Web-{F0DADEEB-6F86-4049-A5FE-CB3CF27F4F7A}" dt="2022-04-03T09:48:28.552" v="47"/>
          <ac:cxnSpMkLst>
            <pc:docMk/>
            <pc:sldMk cId="2213523051" sldId="266"/>
            <ac:cxnSpMk id="15" creationId="{A515E2ED-7EA9-448D-83FA-54C3DF9723BD}"/>
          </ac:cxnSpMkLst>
        </pc:cxnChg>
        <pc:cxnChg chg="add">
          <ac:chgData name="Шпехт Слава" userId="c86c761861ce8901" providerId="Windows Live" clId="Web-{F0DADEEB-6F86-4049-A5FE-CB3CF27F4F7A}" dt="2022-04-03T09:48:28.552" v="47"/>
          <ac:cxnSpMkLst>
            <pc:docMk/>
            <pc:sldMk cId="2213523051" sldId="266"/>
            <ac:cxnSpMk id="17" creationId="{20595356-EABD-4767-AC9D-EA21FF115EC0}"/>
          </ac:cxnSpMkLst>
        </pc:cxnChg>
        <pc:cxnChg chg="add">
          <ac:chgData name="Шпехт Слава" userId="c86c761861ce8901" providerId="Windows Live" clId="Web-{F0DADEEB-6F86-4049-A5FE-CB3CF27F4F7A}" dt="2022-04-03T09:48:28.552" v="47"/>
          <ac:cxnSpMkLst>
            <pc:docMk/>
            <pc:sldMk cId="2213523051" sldId="266"/>
            <ac:cxnSpMk id="19" creationId="{28CD9F06-9628-469C-B788-A894E3E08281}"/>
          </ac:cxnSpMkLst>
        </pc:cxnChg>
        <pc:cxnChg chg="add">
          <ac:chgData name="Шпехт Слава" userId="c86c761861ce8901" providerId="Windows Live" clId="Web-{F0DADEEB-6F86-4049-A5FE-CB3CF27F4F7A}" dt="2022-04-03T09:48:28.552" v="47"/>
          <ac:cxnSpMkLst>
            <pc:docMk/>
            <pc:sldMk cId="2213523051" sldId="266"/>
            <ac:cxnSpMk id="21" creationId="{8550A431-0B61-421B-B4B7-24C0CFF0F938}"/>
          </ac:cxnSpMkLst>
        </pc:cxnChg>
        <pc:cxnChg chg="add">
          <ac:chgData name="Шпехт Слава" userId="c86c761861ce8901" providerId="Windows Live" clId="Web-{F0DADEEB-6F86-4049-A5FE-CB3CF27F4F7A}" dt="2022-04-03T09:48:28.552" v="47"/>
          <ac:cxnSpMkLst>
            <pc:docMk/>
            <pc:sldMk cId="2213523051" sldId="266"/>
            <ac:cxnSpMk id="27" creationId="{50A7A0AD-25ED-4137-AA04-A0E36CAA8E4A}"/>
          </ac:cxnSpMkLst>
        </pc:cxnChg>
        <pc:cxnChg chg="add">
          <ac:chgData name="Шпехт Слава" userId="c86c761861ce8901" providerId="Windows Live" clId="Web-{F0DADEEB-6F86-4049-A5FE-CB3CF27F4F7A}" dt="2022-04-03T09:48:28.552" v="47"/>
          <ac:cxnSpMkLst>
            <pc:docMk/>
            <pc:sldMk cId="2213523051" sldId="266"/>
            <ac:cxnSpMk id="29" creationId="{B186F20B-6445-4368-B022-F9EABF15AE19}"/>
          </ac:cxnSpMkLst>
        </pc:cxnChg>
        <pc:cxnChg chg="add">
          <ac:chgData name="Шпехт Слава" userId="c86c761861ce8901" providerId="Windows Live" clId="Web-{F0DADEEB-6F86-4049-A5FE-CB3CF27F4F7A}" dt="2022-04-03T09:48:28.552" v="47"/>
          <ac:cxnSpMkLst>
            <pc:docMk/>
            <pc:sldMk cId="2213523051" sldId="266"/>
            <ac:cxnSpMk id="31" creationId="{99F97BBF-9EBF-4BEE-B39C-E6C666941D8D}"/>
          </ac:cxnSpMkLst>
        </pc:cxnChg>
      </pc:sldChg>
      <pc:sldChg chg="addSp delSp modSp new mod setBg">
        <pc:chgData name="Шпехт Слава" userId="c86c761861ce8901" providerId="Windows Live" clId="Web-{F0DADEEB-6F86-4049-A5FE-CB3CF27F4F7A}" dt="2022-04-03T09:59:25.734" v="100"/>
        <pc:sldMkLst>
          <pc:docMk/>
          <pc:sldMk cId="254719345" sldId="267"/>
        </pc:sldMkLst>
        <pc:spChg chg="mod">
          <ac:chgData name="Шпехт Слава" userId="c86c761861ce8901" providerId="Windows Live" clId="Web-{F0DADEEB-6F86-4049-A5FE-CB3CF27F4F7A}" dt="2022-04-03T09:59:25.734" v="100"/>
          <ac:spMkLst>
            <pc:docMk/>
            <pc:sldMk cId="254719345" sldId="267"/>
            <ac:spMk id="2" creationId="{50FB4D58-38E9-1B3F-0993-EB1BB17CA5AD}"/>
          </ac:spMkLst>
        </pc:spChg>
        <pc:spChg chg="del">
          <ac:chgData name="Шпехт Слава" userId="c86c761861ce8901" providerId="Windows Live" clId="Web-{F0DADEEB-6F86-4049-A5FE-CB3CF27F4F7A}" dt="2022-04-03T09:59:21.234" v="99"/>
          <ac:spMkLst>
            <pc:docMk/>
            <pc:sldMk cId="254719345" sldId="267"/>
            <ac:spMk id="3" creationId="{63F7BC92-1C28-74F0-4B20-82AFFD193851}"/>
          </ac:spMkLst>
        </pc:spChg>
        <pc:spChg chg="add">
          <ac:chgData name="Шпехт Слава" userId="c86c761861ce8901" providerId="Windows Live" clId="Web-{F0DADEEB-6F86-4049-A5FE-CB3CF27F4F7A}" dt="2022-04-03T09:59:25.734" v="100"/>
          <ac:spMkLst>
            <pc:docMk/>
            <pc:sldMk cId="254719345" sldId="267"/>
            <ac:spMk id="23" creationId="{10A34275-CD0A-499C-9600-C96742FACE6C}"/>
          </ac:spMkLst>
        </pc:spChg>
        <pc:picChg chg="add mod ord">
          <ac:chgData name="Шпехт Слава" userId="c86c761861ce8901" providerId="Windows Live" clId="Web-{F0DADEEB-6F86-4049-A5FE-CB3CF27F4F7A}" dt="2022-04-03T09:59:25.734" v="100"/>
          <ac:picMkLst>
            <pc:docMk/>
            <pc:sldMk cId="254719345" sldId="267"/>
            <ac:picMk id="4" creationId="{FBC04BED-E456-AC89-9490-E84D51C77E38}"/>
          </ac:picMkLst>
        </pc:pic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9" creationId="{4436E0F2-A64B-471E-93C0-8DFE08CC57C8}"/>
          </ac:cxnSpMkLst>
        </pc:cxn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11" creationId="{DC1E3AB1-2A8C-4607-9FAE-D8BDB280FE1A}"/>
          </ac:cxnSpMkLst>
        </pc:cxn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13" creationId="{26D66059-832F-40B6-A35F-F56C8F38A1E7}"/>
          </ac:cxnSpMkLst>
        </pc:cxn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15" creationId="{A515E2ED-7EA9-448D-83FA-54C3DF9723BD}"/>
          </ac:cxnSpMkLst>
        </pc:cxn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17" creationId="{20595356-EABD-4767-AC9D-EA21FF115EC0}"/>
          </ac:cxnSpMkLst>
        </pc:cxn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19" creationId="{28CD9F06-9628-469C-B788-A894E3E08281}"/>
          </ac:cxnSpMkLst>
        </pc:cxn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21" creationId="{8550A431-0B61-421B-B4B7-24C0CFF0F938}"/>
          </ac:cxnSpMkLst>
        </pc:cxn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25" creationId="{1852546B-EF97-46E8-A930-3A0334106683}"/>
          </ac:cxnSpMkLst>
        </pc:cxn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27" creationId="{12801F4A-0A74-45E0-8E5A-65A65252A346}"/>
          </ac:cxnSpMkLst>
        </pc:cxn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29" creationId="{AD245F29-ABE7-4BB1-8164-5F4C4604B29D}"/>
          </ac:cxnSpMkLst>
        </pc:cxn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31" creationId="{CF00EEAF-0634-4EEB-81E5-9FBC2170F3F4}"/>
          </ac:cxnSpMkLst>
        </pc:cxnChg>
        <pc:cxnChg chg="add">
          <ac:chgData name="Шпехт Слава" userId="c86c761861ce8901" providerId="Windows Live" clId="Web-{F0DADEEB-6F86-4049-A5FE-CB3CF27F4F7A}" dt="2022-04-03T09:59:25.734" v="100"/>
          <ac:cxnSpMkLst>
            <pc:docMk/>
            <pc:sldMk cId="254719345" sldId="267"/>
            <ac:cxnSpMk id="33" creationId="{53E11676-332F-449D-9A03-6CE4ED25CC3C}"/>
          </ac:cxnSpMkLst>
        </pc:cxnChg>
      </pc:sldChg>
      <pc:sldChg chg="addSp delSp modSp new mod setBg">
        <pc:chgData name="Шпехт Слава" userId="c86c761861ce8901" providerId="Windows Live" clId="Web-{F0DADEEB-6F86-4049-A5FE-CB3CF27F4F7A}" dt="2022-04-03T10:02:04.862" v="107"/>
        <pc:sldMkLst>
          <pc:docMk/>
          <pc:sldMk cId="52621701" sldId="268"/>
        </pc:sldMkLst>
        <pc:spChg chg="mod ord">
          <ac:chgData name="Шпехт Слава" userId="c86c761861ce8901" providerId="Windows Live" clId="Web-{F0DADEEB-6F86-4049-A5FE-CB3CF27F4F7A}" dt="2022-04-03T10:02:04.862" v="107"/>
          <ac:spMkLst>
            <pc:docMk/>
            <pc:sldMk cId="52621701" sldId="268"/>
            <ac:spMk id="2" creationId="{BEF4F3E7-DF51-8A4F-63F4-88CC2837AE1A}"/>
          </ac:spMkLst>
        </pc:spChg>
        <pc:spChg chg="del">
          <ac:chgData name="Шпехт Слава" userId="c86c761861ce8901" providerId="Windows Live" clId="Web-{F0DADEEB-6F86-4049-A5FE-CB3CF27F4F7A}" dt="2022-04-03T09:59:49.953" v="102"/>
          <ac:spMkLst>
            <pc:docMk/>
            <pc:sldMk cId="52621701" sldId="268"/>
            <ac:spMk id="3" creationId="{41A0A448-B296-3A1A-FA69-DCA928C2EE8D}"/>
          </ac:spMkLst>
        </pc:spChg>
        <pc:spChg chg="add del">
          <ac:chgData name="Шпехт Слава" userId="c86c761861ce8901" providerId="Windows Live" clId="Web-{F0DADEEB-6F86-4049-A5FE-CB3CF27F4F7A}" dt="2022-04-03T10:02:04.862" v="107"/>
          <ac:spMkLst>
            <pc:docMk/>
            <pc:sldMk cId="52621701" sldId="268"/>
            <ac:spMk id="23" creationId="{EA3B6404-C37D-4FE3-8124-9FC5ECE56273}"/>
          </ac:spMkLst>
        </pc:spChg>
        <pc:spChg chg="add del">
          <ac:chgData name="Шпехт Слава" userId="c86c761861ce8901" providerId="Windows Live" clId="Web-{F0DADEEB-6F86-4049-A5FE-CB3CF27F4F7A}" dt="2022-04-03T10:02:04.862" v="107"/>
          <ac:spMkLst>
            <pc:docMk/>
            <pc:sldMk cId="52621701" sldId="268"/>
            <ac:spMk id="25" creationId="{ED61EC8C-9F54-4671-8E82-4AE6101D6C84}"/>
          </ac:spMkLst>
        </pc:spChg>
        <pc:spChg chg="add del">
          <ac:chgData name="Шпехт Слава" userId="c86c761861ce8901" providerId="Windows Live" clId="Web-{F0DADEEB-6F86-4049-A5FE-CB3CF27F4F7A}" dt="2022-04-03T10:02:04.846" v="106"/>
          <ac:spMkLst>
            <pc:docMk/>
            <pc:sldMk cId="52621701" sldId="268"/>
            <ac:spMk id="46" creationId="{6B1AB48C-975A-4A22-A0B1-E10B5D3B50DA}"/>
          </ac:spMkLst>
        </pc:spChg>
        <pc:spChg chg="add del">
          <ac:chgData name="Шпехт Слава" userId="c86c761861ce8901" providerId="Windows Live" clId="Web-{F0DADEEB-6F86-4049-A5FE-CB3CF27F4F7A}" dt="2022-04-03T10:02:04.846" v="106"/>
          <ac:spMkLst>
            <pc:docMk/>
            <pc:sldMk cId="52621701" sldId="268"/>
            <ac:spMk id="48" creationId="{4BADCCFD-6F6D-40B8-9B9F-AB05B44E9974}"/>
          </ac:spMkLst>
        </pc:spChg>
        <pc:spChg chg="add">
          <ac:chgData name="Шпехт Слава" userId="c86c761861ce8901" providerId="Windows Live" clId="Web-{F0DADEEB-6F86-4049-A5FE-CB3CF27F4F7A}" dt="2022-04-03T10:02:04.862" v="107"/>
          <ac:spMkLst>
            <pc:docMk/>
            <pc:sldMk cId="52621701" sldId="268"/>
            <ac:spMk id="64" creationId="{2B78D151-52A1-46B3-8374-570DA802E9A5}"/>
          </ac:spMkLst>
        </pc:spChg>
        <pc:spChg chg="add">
          <ac:chgData name="Шпехт Слава" userId="c86c761861ce8901" providerId="Windows Live" clId="Web-{F0DADEEB-6F86-4049-A5FE-CB3CF27F4F7A}" dt="2022-04-03T10:02:04.862" v="107"/>
          <ac:spMkLst>
            <pc:docMk/>
            <pc:sldMk cId="52621701" sldId="268"/>
            <ac:spMk id="65" creationId="{4812B206-25E9-4F8B-AED7-8353BA6254B7}"/>
          </ac:spMkLst>
        </pc:spChg>
        <pc:picChg chg="add mod ord">
          <ac:chgData name="Шпехт Слава" userId="c86c761861ce8901" providerId="Windows Live" clId="Web-{F0DADEEB-6F86-4049-A5FE-CB3CF27F4F7A}" dt="2022-04-03T10:02:04.862" v="107"/>
          <ac:picMkLst>
            <pc:docMk/>
            <pc:sldMk cId="52621701" sldId="268"/>
            <ac:picMk id="4" creationId="{F8802E71-4D07-7D7B-329B-065AA4B1F104}"/>
          </ac:picMkLst>
        </pc:picChg>
        <pc:picChg chg="add mod">
          <ac:chgData name="Шпехт Слава" userId="c86c761861ce8901" providerId="Windows Live" clId="Web-{F0DADEEB-6F86-4049-A5FE-CB3CF27F4F7A}" dt="2022-04-03T10:02:04.862" v="107"/>
          <ac:picMkLst>
            <pc:docMk/>
            <pc:sldMk cId="52621701" sldId="268"/>
            <ac:picMk id="5" creationId="{D20AA4B1-A9B0-122F-FA94-7C3143AF110C}"/>
          </ac:picMkLst>
        </pc:picChg>
        <pc:cxnChg chg="add del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9" creationId="{4436E0F2-A64B-471E-93C0-8DFE08CC57C8}"/>
          </ac:cxnSpMkLst>
        </pc:cxnChg>
        <pc:cxnChg chg="add del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11" creationId="{DC1E3AB1-2A8C-4607-9FAE-D8BDB280FE1A}"/>
          </ac:cxnSpMkLst>
        </pc:cxnChg>
        <pc:cxnChg chg="add del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13" creationId="{26D66059-832F-40B6-A35F-F56C8F38A1E7}"/>
          </ac:cxnSpMkLst>
        </pc:cxnChg>
        <pc:cxnChg chg="add del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15" creationId="{A515E2ED-7EA9-448D-83FA-54C3DF9723BD}"/>
          </ac:cxnSpMkLst>
        </pc:cxnChg>
        <pc:cxnChg chg="add del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17" creationId="{20595356-EABD-4767-AC9D-EA21FF115EC0}"/>
          </ac:cxnSpMkLst>
        </pc:cxnChg>
        <pc:cxnChg chg="add del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19" creationId="{28CD9F06-9628-469C-B788-A894E3E08281}"/>
          </ac:cxnSpMkLst>
        </pc:cxnChg>
        <pc:cxnChg chg="add del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21" creationId="{8550A431-0B61-421B-B4B7-24C0CFF0F938}"/>
          </ac:cxnSpMkLst>
        </pc:cxnChg>
        <pc:cxnChg chg="add del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27" creationId="{3A5D40F5-A8C4-4952-BCA6-4D0D14F8BFD5}"/>
          </ac:cxnSpMkLst>
        </pc:cxnChg>
        <pc:cxnChg chg="add del">
          <ac:chgData name="Шпехт Слава" userId="c86c761861ce8901" providerId="Windows Live" clId="Web-{F0DADEEB-6F86-4049-A5FE-CB3CF27F4F7A}" dt="2022-04-03T10:02:04.846" v="106"/>
          <ac:cxnSpMkLst>
            <pc:docMk/>
            <pc:sldMk cId="52621701" sldId="268"/>
            <ac:cxnSpMk id="32" creationId="{4436E0F2-A64B-471E-93C0-8DFE08CC57C8}"/>
          </ac:cxnSpMkLst>
        </pc:cxnChg>
        <pc:cxnChg chg="add del">
          <ac:chgData name="Шпехт Слава" userId="c86c761861ce8901" providerId="Windows Live" clId="Web-{F0DADEEB-6F86-4049-A5FE-CB3CF27F4F7A}" dt="2022-04-03T10:02:04.846" v="106"/>
          <ac:cxnSpMkLst>
            <pc:docMk/>
            <pc:sldMk cId="52621701" sldId="268"/>
            <ac:cxnSpMk id="34" creationId="{DC1E3AB1-2A8C-4607-9FAE-D8BDB280FE1A}"/>
          </ac:cxnSpMkLst>
        </pc:cxnChg>
        <pc:cxnChg chg="add del">
          <ac:chgData name="Шпехт Слава" userId="c86c761861ce8901" providerId="Windows Live" clId="Web-{F0DADEEB-6F86-4049-A5FE-CB3CF27F4F7A}" dt="2022-04-03T10:02:04.846" v="106"/>
          <ac:cxnSpMkLst>
            <pc:docMk/>
            <pc:sldMk cId="52621701" sldId="268"/>
            <ac:cxnSpMk id="36" creationId="{26D66059-832F-40B6-A35F-F56C8F38A1E7}"/>
          </ac:cxnSpMkLst>
        </pc:cxnChg>
        <pc:cxnChg chg="add del">
          <ac:chgData name="Шпехт Слава" userId="c86c761861ce8901" providerId="Windows Live" clId="Web-{F0DADEEB-6F86-4049-A5FE-CB3CF27F4F7A}" dt="2022-04-03T10:02:04.846" v="106"/>
          <ac:cxnSpMkLst>
            <pc:docMk/>
            <pc:sldMk cId="52621701" sldId="268"/>
            <ac:cxnSpMk id="38" creationId="{A515E2ED-7EA9-448D-83FA-54C3DF9723BD}"/>
          </ac:cxnSpMkLst>
        </pc:cxnChg>
        <pc:cxnChg chg="add del">
          <ac:chgData name="Шпехт Слава" userId="c86c761861ce8901" providerId="Windows Live" clId="Web-{F0DADEEB-6F86-4049-A5FE-CB3CF27F4F7A}" dt="2022-04-03T10:02:04.846" v="106"/>
          <ac:cxnSpMkLst>
            <pc:docMk/>
            <pc:sldMk cId="52621701" sldId="268"/>
            <ac:cxnSpMk id="40" creationId="{20595356-EABD-4767-AC9D-EA21FF115EC0}"/>
          </ac:cxnSpMkLst>
        </pc:cxnChg>
        <pc:cxnChg chg="add del">
          <ac:chgData name="Шпехт Слава" userId="c86c761861ce8901" providerId="Windows Live" clId="Web-{F0DADEEB-6F86-4049-A5FE-CB3CF27F4F7A}" dt="2022-04-03T10:02:04.846" v="106"/>
          <ac:cxnSpMkLst>
            <pc:docMk/>
            <pc:sldMk cId="52621701" sldId="268"/>
            <ac:cxnSpMk id="42" creationId="{28CD9F06-9628-469C-B788-A894E3E08281}"/>
          </ac:cxnSpMkLst>
        </pc:cxnChg>
        <pc:cxnChg chg="add del">
          <ac:chgData name="Шпехт Слава" userId="c86c761861ce8901" providerId="Windows Live" clId="Web-{F0DADEEB-6F86-4049-A5FE-CB3CF27F4F7A}" dt="2022-04-03T10:02:04.846" v="106"/>
          <ac:cxnSpMkLst>
            <pc:docMk/>
            <pc:sldMk cId="52621701" sldId="268"/>
            <ac:cxnSpMk id="44" creationId="{8550A431-0B61-421B-B4B7-24C0CFF0F938}"/>
          </ac:cxnSpMkLst>
        </pc:cxnChg>
        <pc:cxnChg chg="add del">
          <ac:chgData name="Шпехт Слава" userId="c86c761861ce8901" providerId="Windows Live" clId="Web-{F0DADEEB-6F86-4049-A5FE-CB3CF27F4F7A}" dt="2022-04-03T10:02:04.846" v="106"/>
          <ac:cxnSpMkLst>
            <pc:docMk/>
            <pc:sldMk cId="52621701" sldId="268"/>
            <ac:cxnSpMk id="50" creationId="{F4F76DA6-30B2-482B-99AC-6D9D8B25DF77}"/>
          </ac:cxnSpMkLst>
        </pc:cxnChg>
        <pc:cxnChg chg="add del">
          <ac:chgData name="Шпехт Слава" userId="c86c761861ce8901" providerId="Windows Live" clId="Web-{F0DADEEB-6F86-4049-A5FE-CB3CF27F4F7A}" dt="2022-04-03T10:02:04.846" v="106"/>
          <ac:cxnSpMkLst>
            <pc:docMk/>
            <pc:sldMk cId="52621701" sldId="268"/>
            <ac:cxnSpMk id="52" creationId="{A1717595-1686-4B1A-AB52-A85F814BDC80}"/>
          </ac:cxnSpMkLst>
        </pc:cxnChg>
        <pc:cxnChg chg="add del">
          <ac:chgData name="Шпехт Слава" userId="c86c761861ce8901" providerId="Windows Live" clId="Web-{F0DADEEB-6F86-4049-A5FE-CB3CF27F4F7A}" dt="2022-04-03T10:02:04.846" v="106"/>
          <ac:cxnSpMkLst>
            <pc:docMk/>
            <pc:sldMk cId="52621701" sldId="268"/>
            <ac:cxnSpMk id="54" creationId="{9D08CAA0-C9C8-446F-8FD3-D92AEF1E4CDC}"/>
          </ac:cxnSpMkLst>
        </pc:cxnChg>
        <pc:cxnChg chg="add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56" creationId="{C965CFDB-63A4-4033-A10B-8444138F68E8}"/>
          </ac:cxnSpMkLst>
        </pc:cxnChg>
        <pc:cxnChg chg="add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57" creationId="{4436E0F2-A64B-471E-93C0-8DFE08CC57C8}"/>
          </ac:cxnSpMkLst>
        </pc:cxnChg>
        <pc:cxnChg chg="add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58" creationId="{DC1E3AB1-2A8C-4607-9FAE-D8BDB280FE1A}"/>
          </ac:cxnSpMkLst>
        </pc:cxnChg>
        <pc:cxnChg chg="add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59" creationId="{26D66059-832F-40B6-A35F-F56C8F38A1E7}"/>
          </ac:cxnSpMkLst>
        </pc:cxnChg>
        <pc:cxnChg chg="add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60" creationId="{A515E2ED-7EA9-448D-83FA-54C3DF9723BD}"/>
          </ac:cxnSpMkLst>
        </pc:cxnChg>
        <pc:cxnChg chg="add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61" creationId="{20595356-EABD-4767-AC9D-EA21FF115EC0}"/>
          </ac:cxnSpMkLst>
        </pc:cxnChg>
        <pc:cxnChg chg="add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62" creationId="{28CD9F06-9628-469C-B788-A894E3E08281}"/>
          </ac:cxnSpMkLst>
        </pc:cxnChg>
        <pc:cxnChg chg="add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63" creationId="{8550A431-0B61-421B-B4B7-24C0CFF0F938}"/>
          </ac:cxnSpMkLst>
        </pc:cxnChg>
        <pc:cxnChg chg="add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66" creationId="{E142A6D3-8DB2-4EE4-B19A-4C40D070FE5E}"/>
          </ac:cxnSpMkLst>
        </pc:cxnChg>
        <pc:cxnChg chg="add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67" creationId="{FD73BD45-87D9-44BD-8E6F-A575FFD9C1B9}"/>
          </ac:cxnSpMkLst>
        </pc:cxnChg>
        <pc:cxnChg chg="add">
          <ac:chgData name="Шпехт Слава" userId="c86c761861ce8901" providerId="Windows Live" clId="Web-{F0DADEEB-6F86-4049-A5FE-CB3CF27F4F7A}" dt="2022-04-03T10:02:04.862" v="107"/>
          <ac:cxnSpMkLst>
            <pc:docMk/>
            <pc:sldMk cId="52621701" sldId="268"/>
            <ac:cxnSpMk id="68" creationId="{2178E38C-83CD-4BC6-893D-662EF9BFAA61}"/>
          </ac:cxnSpMkLst>
        </pc:cxnChg>
      </pc:sldChg>
      <pc:sldChg chg="modSp new">
        <pc:chgData name="Шпехт Слава" userId="c86c761861ce8901" providerId="Windows Live" clId="Web-{F0DADEEB-6F86-4049-A5FE-CB3CF27F4F7A}" dt="2022-04-03T10:02:39.878" v="119" actId="20577"/>
        <pc:sldMkLst>
          <pc:docMk/>
          <pc:sldMk cId="157762998" sldId="269"/>
        </pc:sldMkLst>
        <pc:spChg chg="mod">
          <ac:chgData name="Шпехт Слава" userId="c86c761861ce8901" providerId="Windows Live" clId="Web-{F0DADEEB-6F86-4049-A5FE-CB3CF27F4F7A}" dt="2022-04-03T10:02:39.878" v="119" actId="20577"/>
          <ac:spMkLst>
            <pc:docMk/>
            <pc:sldMk cId="157762998" sldId="269"/>
            <ac:spMk id="2" creationId="{A2C6020D-2ED2-B12F-66C3-3C2DE7FB8ED7}"/>
          </ac:spMkLst>
        </pc:spChg>
      </pc:sldChg>
      <pc:sldChg chg="addSp modSp new mod setBg">
        <pc:chgData name="Шпехт Слава" userId="c86c761861ce8901" providerId="Windows Live" clId="Web-{F0DADEEB-6F86-4049-A5FE-CB3CF27F4F7A}" dt="2022-04-03T10:08:37.196" v="135"/>
        <pc:sldMkLst>
          <pc:docMk/>
          <pc:sldMk cId="659741095" sldId="270"/>
        </pc:sldMkLst>
        <pc:spChg chg="mod">
          <ac:chgData name="Шпехт Слава" userId="c86c761861ce8901" providerId="Windows Live" clId="Web-{F0DADEEB-6F86-4049-A5FE-CB3CF27F4F7A}" dt="2022-04-03T10:08:37.196" v="135"/>
          <ac:spMkLst>
            <pc:docMk/>
            <pc:sldMk cId="659741095" sldId="270"/>
            <ac:spMk id="2" creationId="{534F3E4A-17FE-45F0-8195-A5ADF1168D5A}"/>
          </ac:spMkLst>
        </pc:spChg>
        <pc:spChg chg="mod">
          <ac:chgData name="Шпехт Слава" userId="c86c761861ce8901" providerId="Windows Live" clId="Web-{F0DADEEB-6F86-4049-A5FE-CB3CF27F4F7A}" dt="2022-04-03T10:08:37.196" v="135"/>
          <ac:spMkLst>
            <pc:docMk/>
            <pc:sldMk cId="659741095" sldId="270"/>
            <ac:spMk id="3" creationId="{C4E2E214-ECCE-5262-8C27-B2418A2A1D7C}"/>
          </ac:spMkLst>
        </pc:spChg>
        <pc:spChg chg="add">
          <ac:chgData name="Шпехт Слава" userId="c86c761861ce8901" providerId="Windows Live" clId="Web-{F0DADEEB-6F86-4049-A5FE-CB3CF27F4F7A}" dt="2022-04-03T10:08:37.196" v="135"/>
          <ac:spMkLst>
            <pc:docMk/>
            <pc:sldMk cId="659741095" sldId="270"/>
            <ac:spMk id="8" creationId="{81775E6C-9FE7-4AE4-ABE7-2568D95DEAE0}"/>
          </ac:spMkLst>
        </pc:spChg>
        <pc:spChg chg="add">
          <ac:chgData name="Шпехт Слава" userId="c86c761861ce8901" providerId="Windows Live" clId="Web-{F0DADEEB-6F86-4049-A5FE-CB3CF27F4F7A}" dt="2022-04-03T10:08:37.196" v="135"/>
          <ac:spMkLst>
            <pc:docMk/>
            <pc:sldMk cId="659741095" sldId="270"/>
            <ac:spMk id="10" creationId="{8CECB99A-E2AB-482F-A307-48795531018B}"/>
          </ac:spMkLst>
        </pc:spChg>
        <pc:cxnChg chg="add">
          <ac:chgData name="Шпехт Слава" userId="c86c761861ce8901" providerId="Windows Live" clId="Web-{F0DADEEB-6F86-4049-A5FE-CB3CF27F4F7A}" dt="2022-04-03T10:08:37.196" v="135"/>
          <ac:cxnSpMkLst>
            <pc:docMk/>
            <pc:sldMk cId="659741095" sldId="270"/>
            <ac:cxnSpMk id="12" creationId="{E8A66062-E0FE-4EE7-9840-EC05B87ACF47}"/>
          </ac:cxnSpMkLst>
        </pc:cxnChg>
        <pc:cxnChg chg="add">
          <ac:chgData name="Шпехт Слава" userId="c86c761861ce8901" providerId="Windows Live" clId="Web-{F0DADEEB-6F86-4049-A5FE-CB3CF27F4F7A}" dt="2022-04-03T10:08:37.196" v="135"/>
          <ac:cxnSpMkLst>
            <pc:docMk/>
            <pc:sldMk cId="659741095" sldId="270"/>
            <ac:cxnSpMk id="14" creationId="{A3B4C179-2540-4304-9C9C-2AAAA53EFDC7}"/>
          </ac:cxnSpMkLst>
        </pc:cxnChg>
      </pc:sldChg>
      <pc:sldChg chg="new">
        <pc:chgData name="Шпехт Слава" userId="c86c761861ce8901" providerId="Windows Live" clId="Web-{F0DADEEB-6F86-4049-A5FE-CB3CF27F4F7A}" dt="2022-04-03T10:09:32.072" v="136"/>
        <pc:sldMkLst>
          <pc:docMk/>
          <pc:sldMk cId="3545529146" sldId="27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B6FE795F-4C8B-41B8-B1FC-DA2C8C54D5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10486EB-A8A7-44B8-B66E-2BC304ABB4A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6E72C7-43AE-4063-8FF7-89B1CFBE603A}" type="datetime1">
              <a:rPr lang="ru-RU" smtClean="0"/>
              <a:pPr/>
              <a:t>22.12.2023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7C88724-E17E-417B-8FFA-E811B36E161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EE36B77-194C-4616-B4E2-D58277D1861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F9E41-7236-410B-A8BF-26404AAA8F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3428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89729-063C-4E5A-A6EB-08E659FC9C39}" type="datetime1">
              <a:rPr lang="ru-RU" smtClean="0"/>
              <a:pPr/>
              <a:t>22.12.2023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/>
            <a:r>
              <a:rPr lang="ru-RU" noProof="0"/>
              <a:t>Второй </a:t>
            </a:r>
            <a:r>
              <a:rPr lang="ru-RU" noProof="0" dirty="0"/>
              <a:t>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E874E-7096-4673-9972-7BF10055676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94575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9E874E-7096-4673-9972-7BF10055676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226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B0DB3-A8FF-4ABB-9E2E-D96042226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25308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EE0618-75D7-410F-859C-CDF53BC53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6729"/>
            <a:ext cx="9144000" cy="1135529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37F11-76DB-4DD9-9747-3F38D05BA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pPr/>
              <a:t>12/22/2023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9F581-81B0-44B3-ABA5-A25CA4BAE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0D591-ADCF-4300-8282-72AE357F3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880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E5C77-55F8-4677-A96C-E6D3F5545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A064EF-ADDA-4943-8F87-A7469D7997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0D493-D1E7-4358-95E9-B5B80A49E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pPr/>
              <a:t>12/22/2023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98326-3276-4B9E-960F-10C6677BF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C3AC2-288D-4FEE-BF80-0EAEDDFAB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82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333C6A-5417-40BD-BF7A-940583223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3BCB45-B343-46F6-9718-AA0D68CED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DA2A4-FD34-4E17-908F-4367B1E64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pPr/>
              <a:t>12/22/2023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87AE3-776D-451D-AA52-C06B74724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0C4D5-BE1E-4D6A-9196-E0F9E42B2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021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pPr/>
              <a:t>12/22/2023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30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A1BE8-ECC1-4027-B16E-C7BECCA9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6C7E1-471A-46AA-8068-98E68C0C2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C9F8F-EC48-4D16-B4C6-023A7B60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pPr/>
              <a:t>12/22/2023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FA5B3-F726-417B-932A-B93E0C8F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D21F1-1A24-43EA-AB09-3024C491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20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16569-B648-4D50-BEB8-E8DAE24D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831B3-A1FD-470C-BEEE-4CFB44150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F34A17-C244-438C-9AE3-FB9B3CE3B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CFA3AA-3FC1-4B98-8F99-1726F1AC0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pPr/>
              <a:t>12/22/2023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10883-BACC-41A1-9067-ECFDB937D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660A2-13C9-4432-A6EB-A4FF3D78F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40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7C843-C993-4E9C-80DD-3620816E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1A8E3-B066-4511-9C6E-A3435B64D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34325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86B63-4102-4802-94D7-F138F80F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5823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924765-08A7-4A60-86DC-DC420F60B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34325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A2795-EFB6-4000-8F25-FBB62646C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5823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42CFB-FE12-494A-9C41-3CB90F07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pPr/>
              <a:t>12/22/2023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A07E3-59E1-4EBD-9687-4B6ABE96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BB23-7539-4674-8B66-ACEFF94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26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41DB-C73C-4968-B434-A6AA14DA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152BF-92C7-4BF5-A9DB-16A0BF0F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pPr/>
              <a:t>12/22/2023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89DB7-F492-4037-A439-D70F7E55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FA96F1-8B8A-4E83-B3C2-E10DE522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63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pPr/>
              <a:t>12/22/2023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3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CBE2C-9DAA-489D-AC88-15CBBA8A9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124BE-E494-445A-A4FB-A2A8F28F0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446DE-9A32-4774-9F7C-86678CA90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0115D-61B3-46D0-B4D3-30C374B52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pPr/>
              <a:t>12/22/2023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3C2AFC-D0F8-469F-B1E0-123C2E066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B9BCDA-9EF7-4531-8021-AF7B30751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648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AE558-F89F-4688-94E5-77F37D49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CD35AF-8CA2-49BB-BAE9-F29A0186EC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5CAA98-55BD-4118-A8AF-D60306078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F4C5-82A8-4AD8-B7E2-2882F657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AACC7-3B3F-47D1-959A-EF58926E955E}" type="datetimeFigureOut">
              <a:rPr lang="en-US" smtClean="0"/>
              <a:pPr/>
              <a:t>12/22/2023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60B401-B64F-417B-8AD6-581A22E5E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4BD4C-7149-44BF-8150-F72CAA95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01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36E0F2-A64B-471E-93C0-8DFE08CC57C8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1E3AB1-2A8C-4607-9FAE-D8BDB280FE1A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D66059-832F-40B6-A35F-F56C8F38A1E7}"/>
              </a:ext>
            </a:extLst>
          </p:cNvPr>
          <p:cNvCxnSpPr>
            <a:cxnSpLocks/>
          </p:cNvCxnSpPr>
          <p:nvPr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515E2ED-7EA9-448D-83FA-54C3DF9723BD}"/>
              </a:ext>
            </a:extLst>
          </p:cNvPr>
          <p:cNvCxnSpPr>
            <a:cxnSpLocks/>
          </p:cNvCxnSpPr>
          <p:nvPr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595356-EABD-4767-AC9D-EA21FF115EC0}"/>
              </a:ext>
            </a:extLst>
          </p:cNvPr>
          <p:cNvCxnSpPr>
            <a:cxnSpLocks/>
          </p:cNvCxnSpPr>
          <p:nvPr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CD9F06-9628-469C-B788-A894E3E08281}"/>
              </a:ext>
            </a:extLst>
          </p:cNvPr>
          <p:cNvCxnSpPr>
            <a:cxnSpLocks/>
          </p:cNvCxnSpPr>
          <p:nvPr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50A431-0B61-421B-B4B7-24C0CFF0F938}"/>
              </a:ext>
            </a:extLst>
          </p:cNvPr>
          <p:cNvCxnSpPr>
            <a:cxnSpLocks/>
          </p:cNvCxnSpPr>
          <p:nvPr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B94C5-D205-4339-B029-5D0FD2E5F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9906000" cy="1382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96DC5C-BD34-4CE4-8AA7-A6A4B9516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009554"/>
            <a:ext cx="9906000" cy="4024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192A7-D622-449D-9FC2-48FDE4D69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11EAACC7-3B3F-47D1-959A-EF58926E955E}" type="datetimeFigureOut">
              <a:rPr lang="en-US" smtClean="0"/>
              <a:pPr/>
              <a:t>12/22/2023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5B93C-2BE9-4847-BFE5-D3CBCC6E9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="1" spc="30" baseline="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70A99-395E-4F22-8AAB-6C7EE743D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312CC964-A50B-4C29-B4E4-2C30BB34CC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18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hyperlink" Target="http://www.mentimeter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052B717E-679E-41A4-B95A-8F7DFAD3FA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id="{0B0EB278-F8C7-43AD-BCE2-A2F4D98C4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1"/>
            <a:ext cx="7960944" cy="6859759"/>
          </a:xfrm>
          <a:custGeom>
            <a:avLst/>
            <a:gdLst>
              <a:gd name="connsiteX0" fmla="*/ 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0 w 5803153"/>
              <a:gd name="connsiteY4" fmla="*/ 0 h 6857998"/>
              <a:gd name="connsiteX0" fmla="*/ 101600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1016000 w 5803153"/>
              <a:gd name="connsiteY4" fmla="*/ 0 h 6857998"/>
              <a:gd name="connsiteX0" fmla="*/ 133872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338729 w 6125882"/>
              <a:gd name="connsiteY4" fmla="*/ 0 h 6857998"/>
              <a:gd name="connsiteX0" fmla="*/ 1697317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697317 w 6125882"/>
              <a:gd name="connsiteY4" fmla="*/ 0 h 6857998"/>
              <a:gd name="connsiteX0" fmla="*/ 2702091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2702091 w 6125882"/>
              <a:gd name="connsiteY4" fmla="*/ 0 h 6857998"/>
              <a:gd name="connsiteX0" fmla="*/ 3837993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3837993 w 6125882"/>
              <a:gd name="connsiteY4" fmla="*/ 0 h 6857998"/>
              <a:gd name="connsiteX0" fmla="*/ 3244301 w 6125882"/>
              <a:gd name="connsiteY0" fmla="*/ 0 h 6868949"/>
              <a:gd name="connsiteX1" fmla="*/ 6125882 w 6125882"/>
              <a:gd name="connsiteY1" fmla="*/ 10951 h 6868949"/>
              <a:gd name="connsiteX2" fmla="*/ 6125882 w 6125882"/>
              <a:gd name="connsiteY2" fmla="*/ 6868949 h 6868949"/>
              <a:gd name="connsiteX3" fmla="*/ 0 w 6125882"/>
              <a:gd name="connsiteY3" fmla="*/ 6856996 h 6868949"/>
              <a:gd name="connsiteX4" fmla="*/ 3244301 w 6125882"/>
              <a:gd name="connsiteY4" fmla="*/ 0 h 6868949"/>
              <a:gd name="connsiteX0" fmla="*/ 3010169 w 6125882"/>
              <a:gd name="connsiteY0" fmla="*/ 0 h 6868949"/>
              <a:gd name="connsiteX1" fmla="*/ 6125882 w 6125882"/>
              <a:gd name="connsiteY1" fmla="*/ 10951 h 6868949"/>
              <a:gd name="connsiteX2" fmla="*/ 6125882 w 6125882"/>
              <a:gd name="connsiteY2" fmla="*/ 6868949 h 6868949"/>
              <a:gd name="connsiteX3" fmla="*/ 0 w 6125882"/>
              <a:gd name="connsiteY3" fmla="*/ 6856996 h 6868949"/>
              <a:gd name="connsiteX4" fmla="*/ 3010169 w 6125882"/>
              <a:gd name="connsiteY4" fmla="*/ 0 h 6868949"/>
              <a:gd name="connsiteX0" fmla="*/ 2951635 w 6067348"/>
              <a:gd name="connsiteY0" fmla="*/ 0 h 6868949"/>
              <a:gd name="connsiteX1" fmla="*/ 6067348 w 6067348"/>
              <a:gd name="connsiteY1" fmla="*/ 10951 h 6868949"/>
              <a:gd name="connsiteX2" fmla="*/ 6067348 w 6067348"/>
              <a:gd name="connsiteY2" fmla="*/ 6868949 h 6868949"/>
              <a:gd name="connsiteX3" fmla="*/ 0 w 6067348"/>
              <a:gd name="connsiteY3" fmla="*/ 6867946 h 6868949"/>
              <a:gd name="connsiteX4" fmla="*/ 2951635 w 6067348"/>
              <a:gd name="connsiteY4" fmla="*/ 0 h 6868949"/>
              <a:gd name="connsiteX0" fmla="*/ 2762929 w 6067348"/>
              <a:gd name="connsiteY0" fmla="*/ 0 h 6859759"/>
              <a:gd name="connsiteX1" fmla="*/ 6067348 w 6067348"/>
              <a:gd name="connsiteY1" fmla="*/ 1761 h 6859759"/>
              <a:gd name="connsiteX2" fmla="*/ 6067348 w 6067348"/>
              <a:gd name="connsiteY2" fmla="*/ 6859759 h 6859759"/>
              <a:gd name="connsiteX3" fmla="*/ 0 w 6067348"/>
              <a:gd name="connsiteY3" fmla="*/ 6858756 h 6859759"/>
              <a:gd name="connsiteX4" fmla="*/ 2762929 w 6067348"/>
              <a:gd name="connsiteY4" fmla="*/ 0 h 6859759"/>
              <a:gd name="connsiteX0" fmla="*/ 2675315 w 6067348"/>
              <a:gd name="connsiteY0" fmla="*/ 0 h 6859759"/>
              <a:gd name="connsiteX1" fmla="*/ 6067348 w 6067348"/>
              <a:gd name="connsiteY1" fmla="*/ 1761 h 6859759"/>
              <a:gd name="connsiteX2" fmla="*/ 6067348 w 6067348"/>
              <a:gd name="connsiteY2" fmla="*/ 6859759 h 6859759"/>
              <a:gd name="connsiteX3" fmla="*/ 0 w 6067348"/>
              <a:gd name="connsiteY3" fmla="*/ 6858756 h 6859759"/>
              <a:gd name="connsiteX4" fmla="*/ 2675315 w 6067348"/>
              <a:gd name="connsiteY4" fmla="*/ 0 h 6859759"/>
              <a:gd name="connsiteX0" fmla="*/ 2446171 w 5838204"/>
              <a:gd name="connsiteY0" fmla="*/ 0 h 6859759"/>
              <a:gd name="connsiteX1" fmla="*/ 5838204 w 5838204"/>
              <a:gd name="connsiteY1" fmla="*/ 1761 h 6859759"/>
              <a:gd name="connsiteX2" fmla="*/ 5838204 w 5838204"/>
              <a:gd name="connsiteY2" fmla="*/ 6859759 h 6859759"/>
              <a:gd name="connsiteX3" fmla="*/ 0 w 5838204"/>
              <a:gd name="connsiteY3" fmla="*/ 6858756 h 6859759"/>
              <a:gd name="connsiteX4" fmla="*/ 2446171 w 5838204"/>
              <a:gd name="connsiteY4" fmla="*/ 0 h 685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8204" h="6859759">
                <a:moveTo>
                  <a:pt x="2446171" y="0"/>
                </a:moveTo>
                <a:lnTo>
                  <a:pt x="5838204" y="1761"/>
                </a:lnTo>
                <a:lnTo>
                  <a:pt x="5838204" y="6859759"/>
                </a:lnTo>
                <a:lnTo>
                  <a:pt x="0" y="6858756"/>
                </a:lnTo>
                <a:lnTo>
                  <a:pt x="244617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350" y="541964"/>
            <a:ext cx="4768938" cy="3818667"/>
          </a:xfrm>
        </p:spPr>
        <p:txBody>
          <a:bodyPr rtlCol="0">
            <a:normAutofit/>
          </a:bodyPr>
          <a:lstStyle/>
          <a:p>
            <a:pPr algn="l"/>
            <a:r>
              <a:rPr lang="ru-RU" sz="5000" dirty="0" err="1"/>
              <a:t>electricity</a:t>
            </a:r>
            <a:endParaRPr lang="ru-RU" sz="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60350" y="4700659"/>
            <a:ext cx="3834392" cy="1604222"/>
          </a:xfrm>
        </p:spPr>
        <p:txBody>
          <a:bodyPr rtlCol="0">
            <a:normAutofit/>
          </a:bodyPr>
          <a:lstStyle/>
          <a:p>
            <a:pPr algn="l" rtl="0"/>
            <a:endParaRPr lang="ru-RU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0A7A0AD-25ED-4137-AA04-A0E36CAA8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1187" y="10631"/>
            <a:ext cx="876073" cy="68580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186F20B-6445-4368-B022-F9EABF15A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9307961" y="640726"/>
            <a:ext cx="2884039" cy="6217274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9F97BBF-9EBF-4BEE-B39C-E6C666941D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34086" y="0"/>
            <a:ext cx="2757914" cy="142520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 descr="Изображение выглядит как легкий, лампа&#10;&#10;Автоматически созданное описание">
            <a:extLst>
              <a:ext uri="{FF2B5EF4-FFF2-40B4-BE49-F238E27FC236}">
                <a16:creationId xmlns:a16="http://schemas.microsoft.com/office/drawing/2014/main" id="{7998BD8A-927B-E4F1-6B6D-17E3926028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347306"/>
            <a:ext cx="55626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08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0A34275-CD0A-499C-9600-C96742FAC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852546B-EF97-46E8-A930-3A0334106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7587" y="2720800"/>
            <a:ext cx="3470809" cy="413266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2801F4A-0A74-45E0-8E5A-65A65252A3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-4540"/>
            <a:ext cx="1274412" cy="496722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D245F29-ABE7-4BB1-8164-5F4C4604B2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5257800" y="0"/>
            <a:ext cx="6926614" cy="112236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7A9875-F7DC-748F-AF42-802F9B087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014" y="1122363"/>
            <a:ext cx="3316463" cy="302530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3100" dirty="0"/>
              <a:t>  Round 3 electrician's tools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F00EEAF-0634-4EEB-81E5-9FBC2170F3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7102" y="6051582"/>
            <a:ext cx="4847312" cy="806418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3E11676-332F-449D-9A03-6CE4ED25CC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4225160" y="0"/>
            <a:ext cx="3541141" cy="68580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 descr="Изображение выглядит как инструмент&#10;&#10;Автоматически созданное описание">
            <a:extLst>
              <a:ext uri="{FF2B5EF4-FFF2-40B4-BE49-F238E27FC236}">
                <a16:creationId xmlns:a16="http://schemas.microsoft.com/office/drawing/2014/main" id="{131E85D3-8441-7E44-348F-3603889262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2755" y="719684"/>
            <a:ext cx="7228091" cy="54140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877C9A-C24B-F813-5216-794946E1410D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/>
              <a:t>Текст слайда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94ACE3-0FC8-2CC4-369E-52F1DEA02E56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/>
              <a:t>Текст слайда</a:t>
            </a:r>
          </a:p>
        </p:txBody>
      </p:sp>
    </p:spTree>
    <p:extLst>
      <p:ext uri="{BB962C8B-B14F-4D97-AF65-F5344CB8AC3E}">
        <p14:creationId xmlns:p14="http://schemas.microsoft.com/office/powerpoint/2010/main" val="3684239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052B717E-679E-41A4-B95A-8F7DFAD3FA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0B0EB278-F8C7-43AD-BCE2-A2F4D98C4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1"/>
            <a:ext cx="7960944" cy="6859759"/>
          </a:xfrm>
          <a:custGeom>
            <a:avLst/>
            <a:gdLst>
              <a:gd name="connsiteX0" fmla="*/ 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0 w 5803153"/>
              <a:gd name="connsiteY4" fmla="*/ 0 h 6857998"/>
              <a:gd name="connsiteX0" fmla="*/ 101600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1016000 w 5803153"/>
              <a:gd name="connsiteY4" fmla="*/ 0 h 6857998"/>
              <a:gd name="connsiteX0" fmla="*/ 133872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338729 w 6125882"/>
              <a:gd name="connsiteY4" fmla="*/ 0 h 6857998"/>
              <a:gd name="connsiteX0" fmla="*/ 1697317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697317 w 6125882"/>
              <a:gd name="connsiteY4" fmla="*/ 0 h 6857998"/>
              <a:gd name="connsiteX0" fmla="*/ 2702091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2702091 w 6125882"/>
              <a:gd name="connsiteY4" fmla="*/ 0 h 6857998"/>
              <a:gd name="connsiteX0" fmla="*/ 3837993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3837993 w 6125882"/>
              <a:gd name="connsiteY4" fmla="*/ 0 h 6857998"/>
              <a:gd name="connsiteX0" fmla="*/ 3244301 w 6125882"/>
              <a:gd name="connsiteY0" fmla="*/ 0 h 6868949"/>
              <a:gd name="connsiteX1" fmla="*/ 6125882 w 6125882"/>
              <a:gd name="connsiteY1" fmla="*/ 10951 h 6868949"/>
              <a:gd name="connsiteX2" fmla="*/ 6125882 w 6125882"/>
              <a:gd name="connsiteY2" fmla="*/ 6868949 h 6868949"/>
              <a:gd name="connsiteX3" fmla="*/ 0 w 6125882"/>
              <a:gd name="connsiteY3" fmla="*/ 6856996 h 6868949"/>
              <a:gd name="connsiteX4" fmla="*/ 3244301 w 6125882"/>
              <a:gd name="connsiteY4" fmla="*/ 0 h 6868949"/>
              <a:gd name="connsiteX0" fmla="*/ 3010169 w 6125882"/>
              <a:gd name="connsiteY0" fmla="*/ 0 h 6868949"/>
              <a:gd name="connsiteX1" fmla="*/ 6125882 w 6125882"/>
              <a:gd name="connsiteY1" fmla="*/ 10951 h 6868949"/>
              <a:gd name="connsiteX2" fmla="*/ 6125882 w 6125882"/>
              <a:gd name="connsiteY2" fmla="*/ 6868949 h 6868949"/>
              <a:gd name="connsiteX3" fmla="*/ 0 w 6125882"/>
              <a:gd name="connsiteY3" fmla="*/ 6856996 h 6868949"/>
              <a:gd name="connsiteX4" fmla="*/ 3010169 w 6125882"/>
              <a:gd name="connsiteY4" fmla="*/ 0 h 6868949"/>
              <a:gd name="connsiteX0" fmla="*/ 2951635 w 6067348"/>
              <a:gd name="connsiteY0" fmla="*/ 0 h 6868949"/>
              <a:gd name="connsiteX1" fmla="*/ 6067348 w 6067348"/>
              <a:gd name="connsiteY1" fmla="*/ 10951 h 6868949"/>
              <a:gd name="connsiteX2" fmla="*/ 6067348 w 6067348"/>
              <a:gd name="connsiteY2" fmla="*/ 6868949 h 6868949"/>
              <a:gd name="connsiteX3" fmla="*/ 0 w 6067348"/>
              <a:gd name="connsiteY3" fmla="*/ 6867946 h 6868949"/>
              <a:gd name="connsiteX4" fmla="*/ 2951635 w 6067348"/>
              <a:gd name="connsiteY4" fmla="*/ 0 h 6868949"/>
              <a:gd name="connsiteX0" fmla="*/ 2762929 w 6067348"/>
              <a:gd name="connsiteY0" fmla="*/ 0 h 6859759"/>
              <a:gd name="connsiteX1" fmla="*/ 6067348 w 6067348"/>
              <a:gd name="connsiteY1" fmla="*/ 1761 h 6859759"/>
              <a:gd name="connsiteX2" fmla="*/ 6067348 w 6067348"/>
              <a:gd name="connsiteY2" fmla="*/ 6859759 h 6859759"/>
              <a:gd name="connsiteX3" fmla="*/ 0 w 6067348"/>
              <a:gd name="connsiteY3" fmla="*/ 6858756 h 6859759"/>
              <a:gd name="connsiteX4" fmla="*/ 2762929 w 6067348"/>
              <a:gd name="connsiteY4" fmla="*/ 0 h 6859759"/>
              <a:gd name="connsiteX0" fmla="*/ 2675315 w 6067348"/>
              <a:gd name="connsiteY0" fmla="*/ 0 h 6859759"/>
              <a:gd name="connsiteX1" fmla="*/ 6067348 w 6067348"/>
              <a:gd name="connsiteY1" fmla="*/ 1761 h 6859759"/>
              <a:gd name="connsiteX2" fmla="*/ 6067348 w 6067348"/>
              <a:gd name="connsiteY2" fmla="*/ 6859759 h 6859759"/>
              <a:gd name="connsiteX3" fmla="*/ 0 w 6067348"/>
              <a:gd name="connsiteY3" fmla="*/ 6858756 h 6859759"/>
              <a:gd name="connsiteX4" fmla="*/ 2675315 w 6067348"/>
              <a:gd name="connsiteY4" fmla="*/ 0 h 6859759"/>
              <a:gd name="connsiteX0" fmla="*/ 2446171 w 5838204"/>
              <a:gd name="connsiteY0" fmla="*/ 0 h 6859759"/>
              <a:gd name="connsiteX1" fmla="*/ 5838204 w 5838204"/>
              <a:gd name="connsiteY1" fmla="*/ 1761 h 6859759"/>
              <a:gd name="connsiteX2" fmla="*/ 5838204 w 5838204"/>
              <a:gd name="connsiteY2" fmla="*/ 6859759 h 6859759"/>
              <a:gd name="connsiteX3" fmla="*/ 0 w 5838204"/>
              <a:gd name="connsiteY3" fmla="*/ 6858756 h 6859759"/>
              <a:gd name="connsiteX4" fmla="*/ 2446171 w 5838204"/>
              <a:gd name="connsiteY4" fmla="*/ 0 h 685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8204" h="6859759">
                <a:moveTo>
                  <a:pt x="2446171" y="0"/>
                </a:moveTo>
                <a:lnTo>
                  <a:pt x="5838204" y="1761"/>
                </a:lnTo>
                <a:lnTo>
                  <a:pt x="5838204" y="6859759"/>
                </a:lnTo>
                <a:lnTo>
                  <a:pt x="0" y="6858756"/>
                </a:lnTo>
                <a:lnTo>
                  <a:pt x="244617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C51C82-6A07-DD6E-FC51-ABBEA41B2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350" y="541964"/>
            <a:ext cx="4768938" cy="381866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Round 4. Do the task in tne live worksheet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0A7A0AD-25ED-4137-AA04-A0E36CAA8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1187" y="10631"/>
            <a:ext cx="876073" cy="68580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186F20B-6445-4368-B022-F9EABF15A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9307961" y="640726"/>
            <a:ext cx="2884039" cy="6217274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9F97BBF-9EBF-4BEE-B39C-E6C666941D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34086" y="0"/>
            <a:ext cx="2757914" cy="142520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9B3DF937-50B3-ABCA-8D6B-4AA75ACA68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1856481"/>
            <a:ext cx="5562600" cy="31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523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0A34275-CD0A-499C-9600-C96742FAC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852546B-EF97-46E8-A930-3A0334106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7587" y="2720800"/>
            <a:ext cx="3470809" cy="413266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2801F4A-0A74-45E0-8E5A-65A65252A3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-4540"/>
            <a:ext cx="1274412" cy="496722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D245F29-ABE7-4BB1-8164-5F4C4604B2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5257800" y="0"/>
            <a:ext cx="6926614" cy="112236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FB4D58-38E9-1B3F-0993-EB1BB17CA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014" y="1122363"/>
            <a:ext cx="3316463" cy="302530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/>
              <a:t>Round 5  The riddle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F00EEAF-0634-4EEB-81E5-9FBC2170F3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7102" y="6051582"/>
            <a:ext cx="4847312" cy="806418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3E11676-332F-449D-9A03-6CE4ED25CC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4225160" y="0"/>
            <a:ext cx="3541141" cy="68580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FBC04BED-E456-AC89-9490-E84D51C77E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2755" y="716196"/>
            <a:ext cx="7228091" cy="542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19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31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33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35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37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39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41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43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4" name="Rectangle 45">
            <a:extLst>
              <a:ext uri="{FF2B5EF4-FFF2-40B4-BE49-F238E27FC236}">
                <a16:creationId xmlns:a16="http://schemas.microsoft.com/office/drawing/2014/main" id="{2B78D151-52A1-46B3-8374-570DA802E9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47">
            <a:extLst>
              <a:ext uri="{FF2B5EF4-FFF2-40B4-BE49-F238E27FC236}">
                <a16:creationId xmlns:a16="http://schemas.microsoft.com/office/drawing/2014/main" id="{4812B206-25E9-4F8B-AED7-8353BA625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49100"/>
            <a:ext cx="12192000" cy="2008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49">
            <a:extLst>
              <a:ext uri="{FF2B5EF4-FFF2-40B4-BE49-F238E27FC236}">
                <a16:creationId xmlns:a16="http://schemas.microsoft.com/office/drawing/2014/main" id="{E142A6D3-8DB2-4EE4-B19A-4C40D070FE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60990" y="4849100"/>
            <a:ext cx="2366826" cy="20089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51">
            <a:extLst>
              <a:ext uri="{FF2B5EF4-FFF2-40B4-BE49-F238E27FC236}">
                <a16:creationId xmlns:a16="http://schemas.microsoft.com/office/drawing/2014/main" id="{FD73BD45-87D9-44BD-8E6F-A575FFD9C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  <a:endCxn id="12" idx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4849099"/>
            <a:ext cx="3027816" cy="100445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F4F3E7-DF51-8A4F-63F4-88CC2837A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4995894"/>
            <a:ext cx="9144000" cy="10437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endParaRPr lang="en-US" sz="4000" i="1" kern="1200" cap="all" baseline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5" descr="Изображение выглядит как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D20AA4B1-A9B0-122F-FA94-7C3143AF1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01" y="551062"/>
            <a:ext cx="3768259" cy="3768259"/>
          </a:xfrm>
          <a:prstGeom prst="rect">
            <a:avLst/>
          </a:prstGeom>
        </p:spPr>
      </p:pic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8802E71-4D07-7D7B-329B-065AA4B1F1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68949" y="551062"/>
            <a:ext cx="5024346" cy="3768259"/>
          </a:xfrm>
          <a:prstGeom prst="rect">
            <a:avLst/>
          </a:prstGeom>
        </p:spPr>
      </p:pic>
      <p:cxnSp>
        <p:nvCxnSpPr>
          <p:cNvPr id="68" name="Straight Connector 53">
            <a:extLst>
              <a:ext uri="{FF2B5EF4-FFF2-40B4-BE49-F238E27FC236}">
                <a16:creationId xmlns:a16="http://schemas.microsoft.com/office/drawing/2014/main" id="{2178E38C-83CD-4BC6-893D-662EF9BFAA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11602477" y="4849098"/>
            <a:ext cx="339224" cy="200890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965CFDB-63A4-4033-A10B-8444138F68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882420" y="4849097"/>
            <a:ext cx="3309580" cy="138214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6217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15F0A9D0-BB35-4CAB-B92D-E061B9D8E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2F5DE35-776B-4C7D-AF2E-514E68BDD2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0" y="0"/>
            <a:ext cx="698360" cy="57024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A65E4E8-1272-4386-BDFE-0129D7A7E2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9642143" y="0"/>
            <a:ext cx="2549857" cy="207446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6515F51-DBC6-42B8-9C34-749F69BB6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897737" y="0"/>
            <a:ext cx="1294263" cy="5991367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C6020D-2ED2-B12F-66C3-3C2DE7FB8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9553" y="638174"/>
            <a:ext cx="10529048" cy="1476375"/>
          </a:xfrm>
        </p:spPr>
        <p:txBody>
          <a:bodyPr>
            <a:normAutofit/>
          </a:bodyPr>
          <a:lstStyle/>
          <a:p>
            <a:r>
              <a:rPr lang="ru-RU" dirty="0" err="1"/>
              <a:t>Round</a:t>
            </a:r>
            <a:r>
              <a:rPr lang="ru-RU" dirty="0"/>
              <a:t> 6  The </a:t>
            </a:r>
            <a:r>
              <a:rPr lang="ru-RU" dirty="0" err="1"/>
              <a:t>quiz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3F5967-4993-405D-A3E6-84DCEFF44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2403086" cy="103723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D24002-A620-1B4D-CABC-4048A41386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9553" y="2114549"/>
            <a:ext cx="4632341" cy="419033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" dirty="0">
                <a:latin typeface="Consolas"/>
              </a:rPr>
              <a:t>1</a:t>
            </a:r>
            <a:r>
              <a:rPr lang="en" sz="2800" dirty="0">
                <a:latin typeface="Consolas"/>
              </a:rPr>
              <a:t>.Follow the link  www.quizizz.com
2.Enter the game join code
3.Write your name
4.Answer the quiz questions</a:t>
            </a:r>
            <a:endParaRPr lang="ru-RU" sz="2800" dirty="0"/>
          </a:p>
          <a:p>
            <a:endParaRPr lang="en" sz="2800" dirty="0">
              <a:latin typeface="Consolas"/>
            </a:endParaRPr>
          </a:p>
          <a:p>
            <a:endParaRPr lang="en" dirty="0">
              <a:latin typeface="Consolas"/>
            </a:endParaRPr>
          </a:p>
          <a:p>
            <a:endParaRPr lang="en" dirty="0">
              <a:latin typeface="Consolas"/>
            </a:endParaRPr>
          </a:p>
          <a:p>
            <a:endParaRPr lang="en" dirty="0">
              <a:latin typeface="Consolas"/>
            </a:endParaRPr>
          </a:p>
          <a:p>
            <a:pPr marL="0" indent="0">
              <a:buNone/>
            </a:pPr>
            <a:endParaRPr lang="en" dirty="0">
              <a:latin typeface="Consolas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3A523CC-BD6C-4A0D-B9DB-1DC2CE1E2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807758" y="5501473"/>
            <a:ext cx="5455709" cy="1356527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3EBD1EA6-B86B-0AAA-F023-D47B7F7ED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8437" y="3031346"/>
            <a:ext cx="5110163" cy="237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2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1775E6C-9FE7-4AE4-ABE7-2568D95DEA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23">
            <a:extLst>
              <a:ext uri="{FF2B5EF4-FFF2-40B4-BE49-F238E27FC236}">
                <a16:creationId xmlns:a16="http://schemas.microsoft.com/office/drawing/2014/main" id="{8CECB99A-E2AB-482F-A307-4879553101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650"/>
            <a:ext cx="5676966" cy="6869953"/>
          </a:xfrm>
          <a:custGeom>
            <a:avLst/>
            <a:gdLst>
              <a:gd name="connsiteX0" fmla="*/ 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0 w 5803153"/>
              <a:gd name="connsiteY4" fmla="*/ 0 h 6857998"/>
              <a:gd name="connsiteX0" fmla="*/ 101600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1016000 w 5803153"/>
              <a:gd name="connsiteY4" fmla="*/ 0 h 6857998"/>
              <a:gd name="connsiteX0" fmla="*/ 133872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338729 w 6125882"/>
              <a:gd name="connsiteY4" fmla="*/ 0 h 6857998"/>
              <a:gd name="connsiteX0" fmla="*/ 1697317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697317 w 6125882"/>
              <a:gd name="connsiteY4" fmla="*/ 0 h 6857998"/>
              <a:gd name="connsiteX0" fmla="*/ 2702091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2702091 w 6125882"/>
              <a:gd name="connsiteY4" fmla="*/ 0 h 6857998"/>
              <a:gd name="connsiteX0" fmla="*/ 121508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215089 w 6125882"/>
              <a:gd name="connsiteY4" fmla="*/ 0 h 6857998"/>
              <a:gd name="connsiteX0" fmla="*/ 1222204 w 6132997"/>
              <a:gd name="connsiteY0" fmla="*/ 0 h 6881904"/>
              <a:gd name="connsiteX1" fmla="*/ 6132997 w 6132997"/>
              <a:gd name="connsiteY1" fmla="*/ 0 h 6881904"/>
              <a:gd name="connsiteX2" fmla="*/ 6132997 w 6132997"/>
              <a:gd name="connsiteY2" fmla="*/ 6857998 h 6881904"/>
              <a:gd name="connsiteX3" fmla="*/ 0 w 6132997"/>
              <a:gd name="connsiteY3" fmla="*/ 6881904 h 6881904"/>
              <a:gd name="connsiteX4" fmla="*/ 1222204 w 6132997"/>
              <a:gd name="connsiteY4" fmla="*/ 0 h 6881904"/>
              <a:gd name="connsiteX0" fmla="*/ 1348644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348644 w 6132997"/>
              <a:gd name="connsiteY4" fmla="*/ 0 h 6893857"/>
              <a:gd name="connsiteX0" fmla="*/ 1457021 w 6132997"/>
              <a:gd name="connsiteY0" fmla="*/ 0 h 6893857"/>
              <a:gd name="connsiteX1" fmla="*/ 6132997 w 6132997"/>
              <a:gd name="connsiteY1" fmla="*/ 11953 h 6893857"/>
              <a:gd name="connsiteX2" fmla="*/ 6132997 w 6132997"/>
              <a:gd name="connsiteY2" fmla="*/ 6869951 h 6893857"/>
              <a:gd name="connsiteX3" fmla="*/ 0 w 6132997"/>
              <a:gd name="connsiteY3" fmla="*/ 6893857 h 6893857"/>
              <a:gd name="connsiteX4" fmla="*/ 1457021 w 6132997"/>
              <a:gd name="connsiteY4" fmla="*/ 0 h 6893857"/>
              <a:gd name="connsiteX0" fmla="*/ 1754909 w 6430885"/>
              <a:gd name="connsiteY0" fmla="*/ 0 h 6869951"/>
              <a:gd name="connsiteX1" fmla="*/ 6430885 w 6430885"/>
              <a:gd name="connsiteY1" fmla="*/ 11953 h 6869951"/>
              <a:gd name="connsiteX2" fmla="*/ 6430885 w 6430885"/>
              <a:gd name="connsiteY2" fmla="*/ 6869951 h 6869951"/>
              <a:gd name="connsiteX3" fmla="*/ 0 w 6430885"/>
              <a:gd name="connsiteY3" fmla="*/ 6869951 h 6869951"/>
              <a:gd name="connsiteX4" fmla="*/ 1754909 w 6430885"/>
              <a:gd name="connsiteY4" fmla="*/ 0 h 6869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0885" h="6869951">
                <a:moveTo>
                  <a:pt x="1754909" y="0"/>
                </a:moveTo>
                <a:lnTo>
                  <a:pt x="6430885" y="11953"/>
                </a:lnTo>
                <a:lnTo>
                  <a:pt x="6430885" y="6869951"/>
                </a:lnTo>
                <a:lnTo>
                  <a:pt x="0" y="6869951"/>
                </a:lnTo>
                <a:lnTo>
                  <a:pt x="175490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4F3E4A-17FE-45F0-8195-A5ADF1168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3920" y="800849"/>
            <a:ext cx="4065767" cy="3510553"/>
          </a:xfrm>
        </p:spPr>
        <p:txBody>
          <a:bodyPr anchor="t">
            <a:normAutofit/>
          </a:bodyPr>
          <a:lstStyle/>
          <a:p>
            <a:r>
              <a:rPr lang="ru-RU" dirty="0" err="1"/>
              <a:t>Round</a:t>
            </a:r>
            <a:r>
              <a:rPr lang="ru-RU" dirty="0"/>
              <a:t> 7 The </a:t>
            </a:r>
            <a:r>
              <a:rPr lang="ru-RU" dirty="0" err="1"/>
              <a:t>puzzle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E2E214-ECCE-5262-8C27-B2418A2A1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5753" y="533400"/>
            <a:ext cx="5458046" cy="57912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sz="2200" b="1" dirty="0">
                <a:latin typeface="Times New Roman"/>
                <a:cs typeface="Times New Roman"/>
              </a:rPr>
              <a:t>3, 13, 9,13, 25, 11, 13, 8, 18, 19, 25, 9, 4, 19, 24, 19, 11, 9, 25, 12, 11, 1, 24, 19, 8, 19, 25, 2, 5, 9, 13, 3, 13, 9, 12, 13, 8.</a:t>
            </a:r>
            <a:endParaRPr lang="ru-RU" sz="2200" dirty="0"/>
          </a:p>
          <a:p>
            <a:endParaRPr lang="ru-RU" sz="2200"/>
          </a:p>
          <a:p>
            <a:endParaRPr lang="ru-RU" sz="2200"/>
          </a:p>
          <a:p>
            <a:endParaRPr lang="ru-RU" sz="2200"/>
          </a:p>
          <a:p>
            <a:pPr marL="0" indent="0">
              <a:buNone/>
            </a:pPr>
            <a:r>
              <a:rPr lang="ru-RU" sz="2200" b="1" i="1" dirty="0">
                <a:latin typeface="Comic Sans MS"/>
              </a:rPr>
              <a:t>A – 1 F – 23 K – 20 P – 17 U – 14 Z - 10</a:t>
            </a:r>
            <a:endParaRPr lang="ru-RU" sz="2200" dirty="0"/>
          </a:p>
          <a:p>
            <a:pPr marL="0" indent="0">
              <a:buNone/>
            </a:pPr>
            <a:r>
              <a:rPr lang="ru-RU" sz="2200" b="1" i="1" dirty="0">
                <a:latin typeface="Comic Sans MS"/>
              </a:rPr>
              <a:t>B – 6 G – 2 L – 24 Q – 21 V - 18</a:t>
            </a:r>
            <a:endParaRPr lang="ru-RU" sz="2200" dirty="0"/>
          </a:p>
          <a:p>
            <a:pPr marL="0" indent="0">
              <a:buNone/>
            </a:pPr>
            <a:r>
              <a:rPr lang="ru-RU" sz="2200" b="1" i="1" dirty="0">
                <a:latin typeface="Comic Sans MS"/>
              </a:rPr>
              <a:t>C – 11 H – 7 M – 3 R – 25 W - 22</a:t>
            </a:r>
            <a:endParaRPr lang="ru-RU" sz="2200" dirty="0"/>
          </a:p>
          <a:p>
            <a:pPr marL="0" indent="0">
              <a:buNone/>
            </a:pPr>
            <a:r>
              <a:rPr lang="ru-RU" sz="2200" b="1" i="1" dirty="0">
                <a:latin typeface="Comic Sans MS"/>
              </a:rPr>
              <a:t>D – 15 I – 12 N – 8 S – 4 X - 26</a:t>
            </a:r>
            <a:endParaRPr lang="ru-RU" sz="2200" dirty="0"/>
          </a:p>
          <a:p>
            <a:pPr marL="0" indent="0">
              <a:buNone/>
            </a:pPr>
            <a:r>
              <a:rPr lang="ru-RU" sz="2200" b="1" i="1" dirty="0">
                <a:latin typeface="Comic Sans MS"/>
              </a:rPr>
              <a:t>E – 19 J - 16 O – 13 T – 9 Y – 5</a:t>
            </a:r>
            <a:endParaRPr lang="ru-RU" sz="2200" dirty="0"/>
          </a:p>
          <a:p>
            <a:endParaRPr lang="ru-RU" sz="22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8A66062-E0FE-4EE7-9840-EC05B87ACF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1" y="4541520"/>
            <a:ext cx="5895754" cy="2310504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3B4C179-2540-4304-9C9C-2AAAA53EF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" y="2988236"/>
            <a:ext cx="2418079" cy="3887694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741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052B717E-679E-41A4-B95A-8F7DFAD3FA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0B0EB278-F8C7-43AD-BCE2-A2F4D98C4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-1"/>
            <a:ext cx="7960944" cy="6859759"/>
          </a:xfrm>
          <a:custGeom>
            <a:avLst/>
            <a:gdLst>
              <a:gd name="connsiteX0" fmla="*/ 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0 w 5803153"/>
              <a:gd name="connsiteY4" fmla="*/ 0 h 6857998"/>
              <a:gd name="connsiteX0" fmla="*/ 101600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1016000 w 5803153"/>
              <a:gd name="connsiteY4" fmla="*/ 0 h 6857998"/>
              <a:gd name="connsiteX0" fmla="*/ 133872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338729 w 6125882"/>
              <a:gd name="connsiteY4" fmla="*/ 0 h 6857998"/>
              <a:gd name="connsiteX0" fmla="*/ 1697317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697317 w 6125882"/>
              <a:gd name="connsiteY4" fmla="*/ 0 h 6857998"/>
              <a:gd name="connsiteX0" fmla="*/ 2702091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2702091 w 6125882"/>
              <a:gd name="connsiteY4" fmla="*/ 0 h 6857998"/>
              <a:gd name="connsiteX0" fmla="*/ 3837993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3837993 w 6125882"/>
              <a:gd name="connsiteY4" fmla="*/ 0 h 6857998"/>
              <a:gd name="connsiteX0" fmla="*/ 3244301 w 6125882"/>
              <a:gd name="connsiteY0" fmla="*/ 0 h 6868949"/>
              <a:gd name="connsiteX1" fmla="*/ 6125882 w 6125882"/>
              <a:gd name="connsiteY1" fmla="*/ 10951 h 6868949"/>
              <a:gd name="connsiteX2" fmla="*/ 6125882 w 6125882"/>
              <a:gd name="connsiteY2" fmla="*/ 6868949 h 6868949"/>
              <a:gd name="connsiteX3" fmla="*/ 0 w 6125882"/>
              <a:gd name="connsiteY3" fmla="*/ 6856996 h 6868949"/>
              <a:gd name="connsiteX4" fmla="*/ 3244301 w 6125882"/>
              <a:gd name="connsiteY4" fmla="*/ 0 h 6868949"/>
              <a:gd name="connsiteX0" fmla="*/ 3010169 w 6125882"/>
              <a:gd name="connsiteY0" fmla="*/ 0 h 6868949"/>
              <a:gd name="connsiteX1" fmla="*/ 6125882 w 6125882"/>
              <a:gd name="connsiteY1" fmla="*/ 10951 h 6868949"/>
              <a:gd name="connsiteX2" fmla="*/ 6125882 w 6125882"/>
              <a:gd name="connsiteY2" fmla="*/ 6868949 h 6868949"/>
              <a:gd name="connsiteX3" fmla="*/ 0 w 6125882"/>
              <a:gd name="connsiteY3" fmla="*/ 6856996 h 6868949"/>
              <a:gd name="connsiteX4" fmla="*/ 3010169 w 6125882"/>
              <a:gd name="connsiteY4" fmla="*/ 0 h 6868949"/>
              <a:gd name="connsiteX0" fmla="*/ 2951635 w 6067348"/>
              <a:gd name="connsiteY0" fmla="*/ 0 h 6868949"/>
              <a:gd name="connsiteX1" fmla="*/ 6067348 w 6067348"/>
              <a:gd name="connsiteY1" fmla="*/ 10951 h 6868949"/>
              <a:gd name="connsiteX2" fmla="*/ 6067348 w 6067348"/>
              <a:gd name="connsiteY2" fmla="*/ 6868949 h 6868949"/>
              <a:gd name="connsiteX3" fmla="*/ 0 w 6067348"/>
              <a:gd name="connsiteY3" fmla="*/ 6867946 h 6868949"/>
              <a:gd name="connsiteX4" fmla="*/ 2951635 w 6067348"/>
              <a:gd name="connsiteY4" fmla="*/ 0 h 6868949"/>
              <a:gd name="connsiteX0" fmla="*/ 2762929 w 6067348"/>
              <a:gd name="connsiteY0" fmla="*/ 0 h 6859759"/>
              <a:gd name="connsiteX1" fmla="*/ 6067348 w 6067348"/>
              <a:gd name="connsiteY1" fmla="*/ 1761 h 6859759"/>
              <a:gd name="connsiteX2" fmla="*/ 6067348 w 6067348"/>
              <a:gd name="connsiteY2" fmla="*/ 6859759 h 6859759"/>
              <a:gd name="connsiteX3" fmla="*/ 0 w 6067348"/>
              <a:gd name="connsiteY3" fmla="*/ 6858756 h 6859759"/>
              <a:gd name="connsiteX4" fmla="*/ 2762929 w 6067348"/>
              <a:gd name="connsiteY4" fmla="*/ 0 h 6859759"/>
              <a:gd name="connsiteX0" fmla="*/ 2675315 w 6067348"/>
              <a:gd name="connsiteY0" fmla="*/ 0 h 6859759"/>
              <a:gd name="connsiteX1" fmla="*/ 6067348 w 6067348"/>
              <a:gd name="connsiteY1" fmla="*/ 1761 h 6859759"/>
              <a:gd name="connsiteX2" fmla="*/ 6067348 w 6067348"/>
              <a:gd name="connsiteY2" fmla="*/ 6859759 h 6859759"/>
              <a:gd name="connsiteX3" fmla="*/ 0 w 6067348"/>
              <a:gd name="connsiteY3" fmla="*/ 6858756 h 6859759"/>
              <a:gd name="connsiteX4" fmla="*/ 2675315 w 6067348"/>
              <a:gd name="connsiteY4" fmla="*/ 0 h 6859759"/>
              <a:gd name="connsiteX0" fmla="*/ 2446171 w 5838204"/>
              <a:gd name="connsiteY0" fmla="*/ 0 h 6859759"/>
              <a:gd name="connsiteX1" fmla="*/ 5838204 w 5838204"/>
              <a:gd name="connsiteY1" fmla="*/ 1761 h 6859759"/>
              <a:gd name="connsiteX2" fmla="*/ 5838204 w 5838204"/>
              <a:gd name="connsiteY2" fmla="*/ 6859759 h 6859759"/>
              <a:gd name="connsiteX3" fmla="*/ 0 w 5838204"/>
              <a:gd name="connsiteY3" fmla="*/ 6858756 h 6859759"/>
              <a:gd name="connsiteX4" fmla="*/ 2446171 w 5838204"/>
              <a:gd name="connsiteY4" fmla="*/ 0 h 6859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38204" h="6859759">
                <a:moveTo>
                  <a:pt x="2446171" y="0"/>
                </a:moveTo>
                <a:lnTo>
                  <a:pt x="5838204" y="1761"/>
                </a:lnTo>
                <a:lnTo>
                  <a:pt x="5838204" y="6859759"/>
                </a:lnTo>
                <a:lnTo>
                  <a:pt x="0" y="6858756"/>
                </a:lnTo>
                <a:lnTo>
                  <a:pt x="244617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EDD794-231A-5593-CB86-D72EF6F92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350" y="541964"/>
            <a:ext cx="4768938" cy="381866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200" dirty="0"/>
              <a:t>Please, follow the link </a:t>
            </a:r>
            <a:r>
              <a:rPr lang="en-US" sz="2200" dirty="0">
                <a:hlinkClick r:id="rId2"/>
              </a:rPr>
              <a:t>www.</a:t>
            </a:r>
            <a:r>
              <a:rPr lang="en-GB" sz="2200" dirty="0" err="1">
                <a:hlinkClick r:id="rId2"/>
              </a:rPr>
              <a:t>ahaslides</a:t>
            </a:r>
            <a:r>
              <a:rPr lang="en-US" sz="2200" dirty="0">
                <a:hlinkClick r:id="rId2"/>
              </a:rPr>
              <a:t>.com</a:t>
            </a:r>
            <a:r>
              <a:rPr lang="en-US" sz="2200" dirty="0"/>
              <a:t>  and answer the question.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0A7A0AD-25ED-4137-AA04-A0E36CAA8E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1187" y="10631"/>
            <a:ext cx="876073" cy="68580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186F20B-6445-4368-B022-F9EABF15A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9307961" y="640726"/>
            <a:ext cx="2884039" cy="6217274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9F97BBF-9EBF-4BEE-B39C-E6C666941D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34086" y="0"/>
            <a:ext cx="2757914" cy="142520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1A2B4E6D-6C5F-9694-A556-25AAA44D9A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42770" y="541964"/>
            <a:ext cx="4269059" cy="578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529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A221245A-B93D-45A8-B0FA-EC2AEE26EA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екст, освещенный, внутренний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1F921F0A-5A35-6664-CAB1-FF7FED1E1A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2414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A60A95D1-194E-4E4E-8C67-30F91F8E7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690"/>
            <a:ext cx="8521995" cy="6858000"/>
          </a:xfrm>
          <a:prstGeom prst="rect">
            <a:avLst/>
          </a:prstGeom>
          <a:gradFill>
            <a:gsLst>
              <a:gs pos="58000">
                <a:srgbClr val="000000">
                  <a:alpha val="30000"/>
                </a:srgbClr>
              </a:gs>
              <a:gs pos="33000">
                <a:srgbClr val="000000">
                  <a:alpha val="20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E1ED65-9333-4504-22E5-FBE244FC3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871538"/>
            <a:ext cx="6515100" cy="320292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100" i="1" kern="1200" cap="all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How would your life be different with no electricity? What actions from your daily life would not be possible without electricity?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C0A835-9AC9-4D0F-A529-BE4789E126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9339206" y="3065930"/>
            <a:ext cx="2852793" cy="379776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CF67ECC-797A-4CA0-87E3-3604664986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10172700" y="0"/>
            <a:ext cx="1358310" cy="68580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488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9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11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13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15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17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19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21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7" name="Rectangle 23">
            <a:extLst>
              <a:ext uri="{FF2B5EF4-FFF2-40B4-BE49-F238E27FC236}">
                <a16:creationId xmlns:a16="http://schemas.microsoft.com/office/drawing/2014/main" id="{5E4165CA-2930-4841-AFB7-DD41E95F2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текст, человек, мужчина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B00FDA8B-317F-09ED-290C-DAC8B2CAD4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539" b="192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8" name="Rectangle 25">
            <a:extLst>
              <a:ext uri="{FF2B5EF4-FFF2-40B4-BE49-F238E27FC236}">
                <a16:creationId xmlns:a16="http://schemas.microsoft.com/office/drawing/2014/main" id="{D3A19439-95A7-4D53-B166-072A2A397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3666683"/>
            <a:ext cx="12188952" cy="3191317"/>
          </a:xfrm>
          <a:prstGeom prst="rect">
            <a:avLst/>
          </a:prstGeom>
          <a:gradFill>
            <a:gsLst>
              <a:gs pos="42000">
                <a:srgbClr val="000000">
                  <a:alpha val="23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6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369387-2F9C-51D1-08C6-454743984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538483"/>
            <a:ext cx="9144000" cy="282508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i="1" kern="1200" cap="all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Thomas Edison</a:t>
            </a:r>
          </a:p>
        </p:txBody>
      </p:sp>
    </p:spTree>
    <p:extLst>
      <p:ext uri="{BB962C8B-B14F-4D97-AF65-F5344CB8AC3E}">
        <p14:creationId xmlns:p14="http://schemas.microsoft.com/office/powerpoint/2010/main" val="1044034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5E4165CA-2930-4841-AFB7-DD41E95F2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екст, человек, мужчина,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30B6ACE4-FB9F-E16B-0D01-0771C2A6C9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D3A19439-95A7-4D53-B166-072A2A397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07" y="3666683"/>
            <a:ext cx="12188952" cy="3191317"/>
          </a:xfrm>
          <a:prstGeom prst="rect">
            <a:avLst/>
          </a:prstGeom>
          <a:gradFill>
            <a:gsLst>
              <a:gs pos="42000">
                <a:srgbClr val="000000">
                  <a:alpha val="23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6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BC4010-565D-D8A5-29E3-E3767B2E9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538483"/>
            <a:ext cx="9144000" cy="282508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i="1" kern="1200" cap="all" baseline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Nicholas tesla</a:t>
            </a:r>
          </a:p>
        </p:txBody>
      </p:sp>
    </p:spTree>
    <p:extLst>
      <p:ext uri="{BB962C8B-B14F-4D97-AF65-F5344CB8AC3E}">
        <p14:creationId xmlns:p14="http://schemas.microsoft.com/office/powerpoint/2010/main" val="1261232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3EAA282C-D6AD-4614-A9F7-E9D8CDB6B8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человек, шлем&#10;&#10;Автоматически созданное описание">
            <a:extLst>
              <a:ext uri="{FF2B5EF4-FFF2-40B4-BE49-F238E27FC236}">
                <a16:creationId xmlns:a16="http://schemas.microsoft.com/office/drawing/2014/main" id="{A0F55970-D03B-BBD1-8285-5026410813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071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85349CB8-0027-49D3-B09C-B3097EB0E4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49100"/>
            <a:ext cx="12192000" cy="2008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C35F99-B765-4220-4629-0A9F59D5C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436" y="5284380"/>
            <a:ext cx="10495128" cy="7752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dirty="0"/>
              <a:t>The </a:t>
            </a:r>
            <a:r>
              <a:rPr lang="en-US" sz="4000" i="1" kern="1200" cap="all" baseline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Presentation of our teams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4A330F7-C135-4887-BEB7-715897211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" y="4849100"/>
            <a:ext cx="3309581" cy="52811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B4BC022-2321-4FF2-BB92-B4B3F486C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8864221" y="4849100"/>
            <a:ext cx="3327780" cy="52811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6E8991A-3FA3-406E-92A6-7021C64B8B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60990" y="4849100"/>
            <a:ext cx="2648592" cy="20089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4486EB5-0FC0-4694-8A6B-5084CCDF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95230" y="5834655"/>
            <a:ext cx="4296771" cy="102334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02A2150-2605-46B8-9C26-A96C0BB01A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283588" y="4849100"/>
            <a:ext cx="1460311" cy="20089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856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3EAA282C-D6AD-4614-A9F7-E9D8CDB6B8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наружный объект, фейерверк, внешний, легкий&#10;&#10;Автоматически созданное описание">
            <a:extLst>
              <a:ext uri="{FF2B5EF4-FFF2-40B4-BE49-F238E27FC236}">
                <a16:creationId xmlns:a16="http://schemas.microsoft.com/office/drawing/2014/main" id="{FBCDD927-559B-8078-1195-21387AAF18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050" b="139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85349CB8-0027-49D3-B09C-B3097EB0E4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49100"/>
            <a:ext cx="12192000" cy="2008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E5712B-709E-BB88-4E9B-A46C6F468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436" y="5284380"/>
            <a:ext cx="10495128" cy="7752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i="1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Short circuit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4A330F7-C135-4887-BEB7-715897211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" y="4849100"/>
            <a:ext cx="3309581" cy="52811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B4BC022-2321-4FF2-BB92-B4B3F486C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8864221" y="4849100"/>
            <a:ext cx="3327780" cy="52811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6E8991A-3FA3-406E-92A6-7021C64B8B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60990" y="4849100"/>
            <a:ext cx="2648592" cy="20089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4486EB5-0FC0-4694-8A6B-5084CCDF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95230" y="5834655"/>
            <a:ext cx="4296771" cy="102334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02A2150-2605-46B8-9C26-A96C0BB01A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283588" y="4849100"/>
            <a:ext cx="1460311" cy="20089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231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0A34275-CD0A-499C-9600-C96742FACE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852546B-EF97-46E8-A930-3A0334106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7587" y="2720800"/>
            <a:ext cx="3470809" cy="413266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2801F4A-0A74-45E0-8E5A-65A65252A3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-4540"/>
            <a:ext cx="1274412" cy="496722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D245F29-ABE7-4BB1-8164-5F4C4604B2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5257800" y="0"/>
            <a:ext cx="6926614" cy="1122363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3E6115-2823-9E31-3310-BA0673DAC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014" y="1122363"/>
            <a:ext cx="3316463" cy="302530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dirty="0"/>
              <a:t>volt</a:t>
            </a:r>
            <a:endParaRPr lang="en-US" b="1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F00EEAF-0634-4EEB-81E5-9FBC2170F3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7102" y="6051582"/>
            <a:ext cx="4847312" cy="806418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3E11676-332F-449D-9A03-6CE4ED25CC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4225160" y="0"/>
            <a:ext cx="3541141" cy="68580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F14DC8F1-752F-0EFC-FD2D-732111BB4C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7848" y="528860"/>
            <a:ext cx="6897905" cy="57957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800A1C-76EE-A9A8-A2A5-701DAC03CF31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ru-RU"/>
              <a:t>Текст слайда</a:t>
            </a:r>
          </a:p>
        </p:txBody>
      </p:sp>
    </p:spTree>
    <p:extLst>
      <p:ext uri="{BB962C8B-B14F-4D97-AF65-F5344CB8AC3E}">
        <p14:creationId xmlns:p14="http://schemas.microsoft.com/office/powerpoint/2010/main" val="2621975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3EAA282C-D6AD-4614-A9F7-E9D8CDB6B8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49D7ABB1-A4D6-77DB-E1D7-C4604EAD0F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477" r="363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85349CB8-0027-49D3-B09C-B3097EB0E4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849100"/>
            <a:ext cx="12192000" cy="20089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EE673A-2760-5A3A-8D65-BFF1E0B4F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436" y="5284380"/>
            <a:ext cx="10495128" cy="7752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dirty="0"/>
              <a:t> Round 2 "Knowledge</a:t>
            </a:r>
            <a:r>
              <a:rPr lang="en-US" sz="4000" i="1" kern="1200" cap="all" baseline="0" dirty="0">
                <a:latin typeface="+mj-lt"/>
                <a:ea typeface="+mj-ea"/>
                <a:cs typeface="+mj-cs"/>
              </a:rPr>
              <a:t> base</a:t>
            </a:r>
            <a:r>
              <a:rPr lang="en-US" sz="4000" dirty="0"/>
              <a:t>"</a:t>
            </a:r>
            <a:endParaRPr lang="en-US" sz="4000" i="1" kern="1200" cap="all" baseline="0" dirty="0">
              <a:latin typeface="+mj-lt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4A330F7-C135-4887-BEB7-715897211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" y="4849100"/>
            <a:ext cx="3309581" cy="52811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B4BC022-2321-4FF2-BB92-B4B3F486C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8864221" y="4849100"/>
            <a:ext cx="3327780" cy="52811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6E8991A-3FA3-406E-92A6-7021C64B8B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60990" y="4849100"/>
            <a:ext cx="2648592" cy="20089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4486EB5-0FC0-4694-8A6B-5084CCDF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95230" y="5834655"/>
            <a:ext cx="4296771" cy="102334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02A2150-2605-46B8-9C26-A96C0BB01A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283588" y="4849100"/>
            <a:ext cx="1460311" cy="20089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291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436E0F2-A64B-471E-93C0-8DFE08CC5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C1E3AB1-2A8C-4607-9FAE-D8BDB280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6D66059-832F-40B6-A35F-F56C8F38A1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515E2ED-7EA9-448D-83FA-54C3DF972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0595356-EABD-4767-AC9D-EA21FF115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CD9F06-9628-469C-B788-A894E3E08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50A431-0B61-421B-B4B7-24C0CFF0F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53851C1C-90B4-4D68-8D77-ACEDEBF97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66A6C3B0-6FDC-4B35-B7CE-CC75F305A2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0" y="-10952"/>
            <a:ext cx="5037413" cy="6881907"/>
          </a:xfrm>
          <a:custGeom>
            <a:avLst/>
            <a:gdLst>
              <a:gd name="connsiteX0" fmla="*/ 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0 w 5803153"/>
              <a:gd name="connsiteY4" fmla="*/ 0 h 6857998"/>
              <a:gd name="connsiteX0" fmla="*/ 1016000 w 5803153"/>
              <a:gd name="connsiteY0" fmla="*/ 0 h 6857998"/>
              <a:gd name="connsiteX1" fmla="*/ 5803153 w 5803153"/>
              <a:gd name="connsiteY1" fmla="*/ 0 h 6857998"/>
              <a:gd name="connsiteX2" fmla="*/ 5803153 w 5803153"/>
              <a:gd name="connsiteY2" fmla="*/ 6857998 h 6857998"/>
              <a:gd name="connsiteX3" fmla="*/ 0 w 5803153"/>
              <a:gd name="connsiteY3" fmla="*/ 6857998 h 6857998"/>
              <a:gd name="connsiteX4" fmla="*/ 1016000 w 5803153"/>
              <a:gd name="connsiteY4" fmla="*/ 0 h 6857998"/>
              <a:gd name="connsiteX0" fmla="*/ 133872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338729 w 6125882"/>
              <a:gd name="connsiteY4" fmla="*/ 0 h 6857998"/>
              <a:gd name="connsiteX0" fmla="*/ 1697317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697317 w 6125882"/>
              <a:gd name="connsiteY4" fmla="*/ 0 h 6857998"/>
              <a:gd name="connsiteX0" fmla="*/ 2702091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2702091 w 6125882"/>
              <a:gd name="connsiteY4" fmla="*/ 0 h 6857998"/>
              <a:gd name="connsiteX0" fmla="*/ 1215089 w 6125882"/>
              <a:gd name="connsiteY0" fmla="*/ 0 h 6857998"/>
              <a:gd name="connsiteX1" fmla="*/ 6125882 w 6125882"/>
              <a:gd name="connsiteY1" fmla="*/ 0 h 6857998"/>
              <a:gd name="connsiteX2" fmla="*/ 6125882 w 6125882"/>
              <a:gd name="connsiteY2" fmla="*/ 6857998 h 6857998"/>
              <a:gd name="connsiteX3" fmla="*/ 0 w 6125882"/>
              <a:gd name="connsiteY3" fmla="*/ 6846045 h 6857998"/>
              <a:gd name="connsiteX4" fmla="*/ 1215089 w 6125882"/>
              <a:gd name="connsiteY4" fmla="*/ 0 h 6857998"/>
              <a:gd name="connsiteX0" fmla="*/ 1222204 w 6132997"/>
              <a:gd name="connsiteY0" fmla="*/ 0 h 6881904"/>
              <a:gd name="connsiteX1" fmla="*/ 6132997 w 6132997"/>
              <a:gd name="connsiteY1" fmla="*/ 0 h 6881904"/>
              <a:gd name="connsiteX2" fmla="*/ 6132997 w 6132997"/>
              <a:gd name="connsiteY2" fmla="*/ 6857998 h 6881904"/>
              <a:gd name="connsiteX3" fmla="*/ 0 w 6132997"/>
              <a:gd name="connsiteY3" fmla="*/ 6881904 h 6881904"/>
              <a:gd name="connsiteX4" fmla="*/ 1222204 w 6132997"/>
              <a:gd name="connsiteY4" fmla="*/ 0 h 6881904"/>
              <a:gd name="connsiteX0" fmla="*/ 1358016 w 6132997"/>
              <a:gd name="connsiteY0" fmla="*/ 0 h 6881904"/>
              <a:gd name="connsiteX1" fmla="*/ 6132997 w 6132997"/>
              <a:gd name="connsiteY1" fmla="*/ 0 h 6881904"/>
              <a:gd name="connsiteX2" fmla="*/ 6132997 w 6132997"/>
              <a:gd name="connsiteY2" fmla="*/ 6857998 h 6881904"/>
              <a:gd name="connsiteX3" fmla="*/ 0 w 6132997"/>
              <a:gd name="connsiteY3" fmla="*/ 6881904 h 6881904"/>
              <a:gd name="connsiteX4" fmla="*/ 1358016 w 6132997"/>
              <a:gd name="connsiteY4" fmla="*/ 0 h 6881904"/>
              <a:gd name="connsiteX0" fmla="*/ 1916832 w 6132997"/>
              <a:gd name="connsiteY0" fmla="*/ 0 h 6892855"/>
              <a:gd name="connsiteX1" fmla="*/ 6132997 w 6132997"/>
              <a:gd name="connsiteY1" fmla="*/ 10951 h 6892855"/>
              <a:gd name="connsiteX2" fmla="*/ 6132997 w 6132997"/>
              <a:gd name="connsiteY2" fmla="*/ 6868949 h 6892855"/>
              <a:gd name="connsiteX3" fmla="*/ 0 w 6132997"/>
              <a:gd name="connsiteY3" fmla="*/ 6892855 h 6892855"/>
              <a:gd name="connsiteX4" fmla="*/ 1916832 w 6132997"/>
              <a:gd name="connsiteY4" fmla="*/ 0 h 6892855"/>
              <a:gd name="connsiteX0" fmla="*/ 2210210 w 6426375"/>
              <a:gd name="connsiteY0" fmla="*/ 0 h 6881905"/>
              <a:gd name="connsiteX1" fmla="*/ 6426375 w 6426375"/>
              <a:gd name="connsiteY1" fmla="*/ 10951 h 6881905"/>
              <a:gd name="connsiteX2" fmla="*/ 6426375 w 6426375"/>
              <a:gd name="connsiteY2" fmla="*/ 6868949 h 6881905"/>
              <a:gd name="connsiteX3" fmla="*/ 0 w 6426375"/>
              <a:gd name="connsiteY3" fmla="*/ 6881905 h 6881905"/>
              <a:gd name="connsiteX4" fmla="*/ 2210210 w 6426375"/>
              <a:gd name="connsiteY4" fmla="*/ 0 h 6881905"/>
              <a:gd name="connsiteX0" fmla="*/ 2755055 w 6426375"/>
              <a:gd name="connsiteY0" fmla="*/ 0 h 6881905"/>
              <a:gd name="connsiteX1" fmla="*/ 6426375 w 6426375"/>
              <a:gd name="connsiteY1" fmla="*/ 10951 h 6881905"/>
              <a:gd name="connsiteX2" fmla="*/ 6426375 w 6426375"/>
              <a:gd name="connsiteY2" fmla="*/ 6868949 h 6881905"/>
              <a:gd name="connsiteX3" fmla="*/ 0 w 6426375"/>
              <a:gd name="connsiteY3" fmla="*/ 6881905 h 6881905"/>
              <a:gd name="connsiteX4" fmla="*/ 2755055 w 6426375"/>
              <a:gd name="connsiteY4" fmla="*/ 0 h 688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6375" h="6881905">
                <a:moveTo>
                  <a:pt x="2755055" y="0"/>
                </a:moveTo>
                <a:lnTo>
                  <a:pt x="6426375" y="10951"/>
                </a:lnTo>
                <a:lnTo>
                  <a:pt x="6426375" y="6868949"/>
                </a:lnTo>
                <a:lnTo>
                  <a:pt x="0" y="6881905"/>
                </a:lnTo>
                <a:lnTo>
                  <a:pt x="275505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F6F135C-352B-4218-8C4A-72DA56E2B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 flipV="1">
            <a:off x="5486400" y="0"/>
            <a:ext cx="6705600" cy="1998539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358AD04-C5C5-4EED-9739-2CCED6989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68513" y="4035406"/>
            <a:ext cx="4723487" cy="2822594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2A09171-30F7-4DDD-8406-68606DFBEF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9434056" y="0"/>
            <a:ext cx="2036307" cy="6870956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DE0C9C1-6E9C-47C0-FC74-87A6EFF189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067" b="1"/>
          <a:stretch/>
        </p:blipFill>
        <p:spPr>
          <a:xfrm>
            <a:off x="533400" y="533400"/>
            <a:ext cx="111252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414756"/>
      </p:ext>
    </p:extLst>
  </p:cSld>
  <p:clrMapOvr>
    <a:masterClrMapping/>
  </p:clrMapOvr>
</p:sld>
</file>

<file path=ppt/theme/theme1.xml><?xml version="1.0" encoding="utf-8"?>
<a:theme xmlns:a="http://schemas.openxmlformats.org/drawingml/2006/main" name="AngleLinesVTI">
  <a:themeElements>
    <a:clrScheme name="Custom 34">
      <a:dk1>
        <a:sysClr val="windowText" lastClr="000000"/>
      </a:dk1>
      <a:lt1>
        <a:sysClr val="window" lastClr="FFFFFF"/>
      </a:lt1>
      <a:dk2>
        <a:srgbClr val="001E2E"/>
      </a:dk2>
      <a:lt2>
        <a:srgbClr val="F0ECEC"/>
      </a:lt2>
      <a:accent1>
        <a:srgbClr val="155767"/>
      </a:accent1>
      <a:accent2>
        <a:srgbClr val="BA9CA0"/>
      </a:accent2>
      <a:accent3>
        <a:srgbClr val="A57931"/>
      </a:accent3>
      <a:accent4>
        <a:srgbClr val="0E577C"/>
      </a:accent4>
      <a:accent5>
        <a:srgbClr val="CC846E"/>
      </a:accent5>
      <a:accent6>
        <a:srgbClr val="93767A"/>
      </a:accent6>
      <a:hlink>
        <a:srgbClr val="0563C1"/>
      </a:hlink>
      <a:folHlink>
        <a:srgbClr val="954F72"/>
      </a:folHlink>
    </a:clrScheme>
    <a:fontScheme name="Walbaum Light Univers Light">
      <a:majorFont>
        <a:latin typeface="Walbaum Display Light"/>
        <a:ea typeface=""/>
        <a:cs typeface=""/>
      </a:majorFont>
      <a:minorFont>
        <a:latin typeface="Univers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gleLinesVTI" id="{BC1FC193-C72F-4761-9899-1105EDF6BAE8}" vid="{64612625-F022-44B7-B9FA-9D26DEDBDC2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TF00001241</Template>
  <TotalTime>5</TotalTime>
  <Words>273</Words>
  <Application>Microsoft Office PowerPoint</Application>
  <PresentationFormat>Широкоэкранный</PresentationFormat>
  <Paragraphs>31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Comic Sans MS</vt:lpstr>
      <vt:lpstr>Consolas</vt:lpstr>
      <vt:lpstr>Times New Roman</vt:lpstr>
      <vt:lpstr>Univers Condensed Light</vt:lpstr>
      <vt:lpstr>Walbaum Display Light</vt:lpstr>
      <vt:lpstr>AngleLinesVTI</vt:lpstr>
      <vt:lpstr>electricity</vt:lpstr>
      <vt:lpstr>How would your life be different with no electricity? What actions from your daily life would not be possible without electricity?</vt:lpstr>
      <vt:lpstr>Thomas Edison</vt:lpstr>
      <vt:lpstr>Nicholas tesla</vt:lpstr>
      <vt:lpstr>The Presentation of our teams</vt:lpstr>
      <vt:lpstr>Short circuit</vt:lpstr>
      <vt:lpstr>volt</vt:lpstr>
      <vt:lpstr> Round 2 "Knowledge base"</vt:lpstr>
      <vt:lpstr>Презентация PowerPoint</vt:lpstr>
      <vt:lpstr>  Round 3 electrician's tools</vt:lpstr>
      <vt:lpstr>Round 4. Do the task in tne live worksheet</vt:lpstr>
      <vt:lpstr>Round 5  The riddle</vt:lpstr>
      <vt:lpstr>Презентация PowerPoint</vt:lpstr>
      <vt:lpstr>Round 6  The quiz</vt:lpstr>
      <vt:lpstr>Round 7 The puzzle</vt:lpstr>
      <vt:lpstr>Please, follow the link www.ahaslides.com  and answer the question.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Слава Шпехт</cp:lastModifiedBy>
  <cp:revision>183</cp:revision>
  <dcterms:created xsi:type="dcterms:W3CDTF">2022-04-03T04:15:58Z</dcterms:created>
  <dcterms:modified xsi:type="dcterms:W3CDTF">2023-12-22T03:52:55Z</dcterms:modified>
</cp:coreProperties>
</file>