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7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0"/>
            <a:ext cx="5886694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48044"/>
            <a:ext cx="4716016" cy="3209956"/>
          </a:xfrm>
          <a:prstGeom prst="rect">
            <a:avLst/>
          </a:prstGeom>
        </p:spPr>
      </p:pic>
      <p:pic>
        <p:nvPicPr>
          <p:cNvPr id="3" name="Рисунок 2" descr="дет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724723"/>
            <a:ext cx="4427984" cy="3133278"/>
          </a:xfrm>
          <a:prstGeom prst="rect">
            <a:avLst/>
          </a:prstGeom>
        </p:spPr>
      </p:pic>
      <p:pic>
        <p:nvPicPr>
          <p:cNvPr id="4" name="Рисунок 3" descr="дет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26788" y="0"/>
            <a:ext cx="5017212" cy="3789040"/>
          </a:xfrm>
          <a:prstGeom prst="rect">
            <a:avLst/>
          </a:prstGeom>
        </p:spPr>
      </p:pic>
      <p:pic>
        <p:nvPicPr>
          <p:cNvPr id="5" name="Рисунок 4" descr="дет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4544" y="0"/>
            <a:ext cx="4466795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мовалки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599771" cy="6120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мовалки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599771" cy="6120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715000"/>
            <a:ext cx="7848872" cy="11430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Художник</a:t>
            </a:r>
            <a:r>
              <a:rPr lang="ru-RU" sz="1800" dirty="0" smtClean="0"/>
              <a:t> — </a:t>
            </a:r>
            <a:r>
              <a:rPr lang="ru-RU" sz="1800" b="1" dirty="0" smtClean="0"/>
              <a:t>это</a:t>
            </a:r>
            <a:r>
              <a:rPr lang="ru-RU" sz="1800" dirty="0" smtClean="0"/>
              <a:t>  человек, занимающийся изобразительным искусством. </a:t>
            </a:r>
            <a:r>
              <a:rPr lang="ru-RU" sz="1800" b="1" dirty="0" smtClean="0"/>
              <a:t>Профессия</a:t>
            </a:r>
            <a:r>
              <a:rPr lang="ru-RU" sz="1800" dirty="0" smtClean="0"/>
              <a:t> подходит тем, кого интересует рисование и мировая художественная культура.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86849" y="0"/>
            <a:ext cx="9830849" cy="6858000"/>
          </a:xfrm>
          <a:prstGeom prst="rect">
            <a:avLst/>
          </a:prstGeom>
        </p:spPr>
      </p:pic>
      <p:pic>
        <p:nvPicPr>
          <p:cNvPr id="2" name="Рисунок 1" descr="оск 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0"/>
            <a:ext cx="8172400" cy="6831616"/>
          </a:xfrm>
          <a:prstGeom prst="rect">
            <a:avLst/>
          </a:prstGeom>
        </p:spPr>
      </p:pic>
      <p:pic>
        <p:nvPicPr>
          <p:cNvPr id="4" name="Рисунок 3" descr="ос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-141767"/>
            <a:ext cx="5472608" cy="6999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438" y="7718"/>
            <a:ext cx="2989234" cy="2989234"/>
          </a:xfrm>
          <a:prstGeom prst="rect">
            <a:avLst/>
          </a:prstGeom>
        </p:spPr>
      </p:pic>
      <p:pic>
        <p:nvPicPr>
          <p:cNvPr id="4" name="Рисунок 3" descr="кр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2554083"/>
            <a:ext cx="3096343" cy="4303917"/>
          </a:xfrm>
          <a:prstGeom prst="rect">
            <a:avLst/>
          </a:prstGeom>
        </p:spPr>
      </p:pic>
      <p:pic>
        <p:nvPicPr>
          <p:cNvPr id="2" name="Рисунок 1" descr="к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1340768"/>
            <a:ext cx="48768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60648"/>
            <a:ext cx="5454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Я веселый человечек,</a:t>
            </a: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Лучший друг, ребята, ваш</a:t>
            </a: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Как зовут меня, детишки?</a:t>
            </a: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Отвечайте!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 descr="кар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4370239" cy="522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три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0"/>
            <a:ext cx="8244408" cy="6858000"/>
          </a:xfrm>
          <a:prstGeom prst="rect">
            <a:avLst/>
          </a:prstGeom>
        </p:spPr>
      </p:pic>
      <p:pic>
        <p:nvPicPr>
          <p:cNvPr id="3" name="Рисунок 2" descr="штри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1992" y="152400"/>
            <a:ext cx="82444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9" y="-20485"/>
            <a:ext cx="9116852" cy="6878485"/>
          </a:xfrm>
          <a:prstGeom prst="rect">
            <a:avLst/>
          </a:prstGeom>
        </p:spPr>
      </p:pic>
      <p:pic>
        <p:nvPicPr>
          <p:cNvPr id="3" name="Рисунок 2" descr="дет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9" y="0"/>
            <a:ext cx="7020272" cy="6865640"/>
          </a:xfrm>
          <a:prstGeom prst="rect">
            <a:avLst/>
          </a:prstGeom>
        </p:spPr>
      </p:pic>
      <p:pic>
        <p:nvPicPr>
          <p:cNvPr id="4" name="Рисунок 3" descr="дет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152" y="6718"/>
            <a:ext cx="9080938" cy="6858000"/>
          </a:xfrm>
          <a:prstGeom prst="rect">
            <a:avLst/>
          </a:prstGeom>
        </p:spPr>
      </p:pic>
      <p:pic>
        <p:nvPicPr>
          <p:cNvPr id="5" name="Рисунок 4" descr="дет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48044"/>
            <a:ext cx="4716016" cy="3209956"/>
          </a:xfrm>
          <a:prstGeom prst="rect">
            <a:avLst/>
          </a:prstGeom>
        </p:spPr>
      </p:pic>
      <p:pic>
        <p:nvPicPr>
          <p:cNvPr id="3" name="Рисунок 2" descr="дет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724723"/>
            <a:ext cx="4427984" cy="3133278"/>
          </a:xfrm>
          <a:prstGeom prst="rect">
            <a:avLst/>
          </a:prstGeom>
        </p:spPr>
      </p:pic>
      <p:pic>
        <p:nvPicPr>
          <p:cNvPr id="4" name="Рисунок 3" descr="дет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26788" y="0"/>
            <a:ext cx="5017212" cy="3789040"/>
          </a:xfrm>
          <a:prstGeom prst="rect">
            <a:avLst/>
          </a:prstGeom>
        </p:spPr>
      </p:pic>
      <p:pic>
        <p:nvPicPr>
          <p:cNvPr id="5" name="Рисунок 4" descr="дет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4544" y="0"/>
            <a:ext cx="4466795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</TotalTime>
  <Words>19</Words>
  <Application>Microsoft Office PowerPoint</Application>
  <PresentationFormat>Экран (4:3)</PresentationFormat>
  <Paragraphs>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Слайд 1</vt:lpstr>
      <vt:lpstr>Художник — это  человек, занимающийся изобразительным искусством. Профессия подходит тем, кого интересует рисование и мировая художественная культура.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2020-10-03T04:18:14Z</dcterms:created>
  <dcterms:modified xsi:type="dcterms:W3CDTF">2020-10-10T07:35:34Z</dcterms:modified>
</cp:coreProperties>
</file>