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402" y="-6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B3C207E-9E6B-4549-933C-29233C96ED6E}" type="datetimeFigureOut">
              <a:rPr lang="ru-RU" smtClean="0"/>
              <a:t>11.06.2021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3213479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B3C207E-9E6B-4549-933C-29233C96ED6E}" type="datetimeFigureOut">
              <a:rPr lang="ru-RU" smtClean="0"/>
              <a:t>11.06.2021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2205203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B3C207E-9E6B-4549-933C-29233C96ED6E}" type="datetimeFigureOut">
              <a:rPr lang="ru-RU" smtClean="0"/>
              <a:t>11.06.2021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1353440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B3C207E-9E6B-4549-933C-29233C96ED6E}" type="datetimeFigureOut">
              <a:rPr lang="ru-RU" smtClean="0"/>
              <a:t>11.06.2021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1558117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B3C207E-9E6B-4549-933C-29233C96ED6E}" type="datetimeFigureOut">
              <a:rPr lang="ru-RU" smtClean="0"/>
              <a:t>11.06.2021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194157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B3C207E-9E6B-4549-933C-29233C96ED6E}" type="datetimeFigureOut">
              <a:rPr lang="ru-RU" smtClean="0"/>
              <a:t>11.06.2021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2494174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B3C207E-9E6B-4549-933C-29233C96ED6E}" type="datetimeFigureOut">
              <a:rPr lang="ru-RU" smtClean="0"/>
              <a:t>11.06.2021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1131109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B3C207E-9E6B-4549-933C-29233C96ED6E}" type="datetimeFigureOut">
              <a:rPr lang="ru-RU" smtClean="0"/>
              <a:t>11.06.2021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3047962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B3C207E-9E6B-4549-933C-29233C96ED6E}" type="datetimeFigureOut">
              <a:rPr lang="ru-RU" smtClean="0"/>
              <a:t>11.06.2021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352011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B3C207E-9E6B-4549-933C-29233C96ED6E}" type="datetimeFigureOut">
              <a:rPr lang="ru-RU" smtClean="0"/>
              <a:t>11.06.2021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1794606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B3C207E-9E6B-4549-933C-29233C96ED6E}" type="datetimeFigureOut">
              <a:rPr lang="ru-RU" smtClean="0"/>
              <a:t>11.06.2021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294455E-FC5B-439F-8477-76FC6BFD29ED}" type="slidenum">
              <a:rPr lang="ru-RU" smtClean="0"/>
              <a:t>‹#›</a:t>
            </a:fld>
            <a:endParaRPr lang="ru-RU"/>
          </a:p>
        </p:txBody>
      </p:sp>
    </p:spTree>
    <p:extLst>
      <p:ext uri="{BB962C8B-B14F-4D97-AF65-F5344CB8AC3E}">
        <p14:creationId xmlns:p14="http://schemas.microsoft.com/office/powerpoint/2010/main" val="1420589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3C207E-9E6B-4549-933C-29233C96ED6E}" type="datetimeFigureOut">
              <a:rPr lang="ru-RU" smtClean="0"/>
              <a:t>11.06.2021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4455E-FC5B-439F-8477-76FC6BFD29ED}" type="slidenum">
              <a:rPr lang="ru-RU" smtClean="0"/>
              <a:t>‹#›</a:t>
            </a:fld>
            <a:endParaRPr lang="ru-RU"/>
          </a:p>
        </p:txBody>
      </p:sp>
    </p:spTree>
    <p:extLst>
      <p:ext uri="{BB962C8B-B14F-4D97-AF65-F5344CB8AC3E}">
        <p14:creationId xmlns:p14="http://schemas.microsoft.com/office/powerpoint/2010/main" val="620954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6000" dirty="0" smtClean="0">
                <a:solidFill>
                  <a:schemeClr val="accent2">
                    <a:lumMod val="75000"/>
                  </a:schemeClr>
                </a:solidFill>
                <a:latin typeface="Brush Script MT" panose="03060802040406070304" pitchFamily="66" charset="0"/>
                <a:cs typeface="Times New Roman" panose="02020603050405020304" pitchFamily="18" charset="0"/>
              </a:rPr>
              <a:t>American apple pie</a:t>
            </a:r>
            <a:endParaRPr lang="ru-RU" sz="6000" dirty="0">
              <a:solidFill>
                <a:schemeClr val="accent2">
                  <a:lumMod val="75000"/>
                </a:schemeClr>
              </a:solidFill>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8016" y="1392857"/>
            <a:ext cx="8228440" cy="5132488"/>
          </a:xfrm>
        </p:spPr>
      </p:pic>
    </p:spTree>
    <p:extLst>
      <p:ext uri="{BB962C8B-B14F-4D97-AF65-F5344CB8AC3E}">
        <p14:creationId xmlns:p14="http://schemas.microsoft.com/office/powerpoint/2010/main" val="42734969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t="21875" b="21875"/>
          <a:stretch>
            <a:fillRect/>
          </a:stretch>
        </p:blipFill>
        <p:spPr>
          <a:xfrm>
            <a:off x="1" y="18708"/>
            <a:ext cx="9144000" cy="6839292"/>
          </a:xfrm>
        </p:spPr>
      </p:pic>
      <p:sp>
        <p:nvSpPr>
          <p:cNvPr id="4" name="Текст 3"/>
          <p:cNvSpPr>
            <a:spLocks noGrp="1"/>
          </p:cNvSpPr>
          <p:nvPr>
            <p:ph type="body" sz="half" idx="2"/>
          </p:nvPr>
        </p:nvSpPr>
        <p:spPr>
          <a:xfrm>
            <a:off x="1792288" y="4797152"/>
            <a:ext cx="7316216" cy="1512168"/>
          </a:xfrm>
        </p:spPr>
        <p:txBody>
          <a:bodyPr>
            <a:noAutofit/>
          </a:bodyPr>
          <a:lstStyle/>
          <a:p>
            <a:r>
              <a:rPr lang="en-US" sz="2800" b="1" dirty="0" smtClean="0">
                <a:latin typeface="Vijaya" panose="020B0604020202020204" pitchFamily="34" charset="0"/>
                <a:cs typeface="Vijaya" panose="020B0604020202020204" pitchFamily="34" charset="0"/>
              </a:rPr>
              <a:t>We hope you enjoy your teatime</a:t>
            </a:r>
          </a:p>
          <a:p>
            <a:r>
              <a:rPr lang="en-US" sz="2800" b="1" dirty="0" smtClean="0">
                <a:latin typeface="Vijaya" panose="020B0604020202020204" pitchFamily="34" charset="0"/>
                <a:cs typeface="Vijaya" panose="020B0604020202020204" pitchFamily="34" charset="0"/>
              </a:rPr>
              <a:t>Best wishes,</a:t>
            </a:r>
          </a:p>
          <a:p>
            <a:r>
              <a:rPr lang="en-US" sz="2800" b="1" dirty="0" smtClean="0">
                <a:latin typeface="Vijaya" panose="020B0604020202020204" pitchFamily="34" charset="0"/>
                <a:cs typeface="Vijaya" panose="020B0604020202020204" pitchFamily="34" charset="0"/>
              </a:rPr>
              <a:t>Group 3 TES.16</a:t>
            </a:r>
            <a:endParaRPr lang="ru-RU" sz="2800" b="1" dirty="0">
              <a:cs typeface="Vijaya" panose="020B0604020202020204" pitchFamily="34" charset="0"/>
            </a:endParaRPr>
          </a:p>
        </p:txBody>
      </p:sp>
    </p:spTree>
    <p:extLst>
      <p:ext uri="{BB962C8B-B14F-4D97-AF65-F5344CB8AC3E}">
        <p14:creationId xmlns:p14="http://schemas.microsoft.com/office/powerpoint/2010/main" val="24872442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6000" dirty="0" smtClean="0">
                <a:latin typeface="Franklin Gothic Demi Cond" panose="020B0706030402020204" pitchFamily="34" charset="0"/>
              </a:rPr>
              <a:t>History</a:t>
            </a:r>
            <a:endParaRPr lang="ru-RU" sz="6000" dirty="0">
              <a:latin typeface="Franklin Gothic Demi Cond" panose="020B0706030402020204" pitchFamily="34" charset="0"/>
            </a:endParaRPr>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3888" y="1052736"/>
            <a:ext cx="5111750" cy="4381582"/>
          </a:xfrm>
        </p:spPr>
      </p:pic>
      <p:sp>
        <p:nvSpPr>
          <p:cNvPr id="4" name="Текст 3"/>
          <p:cNvSpPr>
            <a:spLocks noGrp="1"/>
          </p:cNvSpPr>
          <p:nvPr>
            <p:ph type="body" sz="half" idx="2"/>
          </p:nvPr>
        </p:nvSpPr>
        <p:spPr/>
        <p:txBody>
          <a:bodyPr>
            <a:normAutofit/>
          </a:bodyPr>
          <a:lstStyle/>
          <a:p>
            <a:r>
              <a:rPr lang="en-US" sz="2400" dirty="0" smtClean="0">
                <a:latin typeface="Times New Roman" panose="02020603050405020304" pitchFamily="18" charset="0"/>
                <a:cs typeface="Times New Roman" panose="02020603050405020304" pitchFamily="18" charset="0"/>
              </a:rPr>
              <a:t>Apple pie is iconic dish of the USA. It appeared thanks for immigrants from Great Britain, Scotland and Holland. It was rather cheap to bake this pie, that’s why it was a staple dish of settlers.</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53607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400" dirty="0" smtClean="0">
                <a:solidFill>
                  <a:srgbClr val="FF0000"/>
                </a:solidFill>
                <a:latin typeface="Franklin Gothic Demi Cond" panose="020B0706030402020204" pitchFamily="34" charset="0"/>
              </a:rPr>
              <a:t>Nowadays</a:t>
            </a:r>
            <a:endParaRPr lang="ru-RU" sz="4400" dirty="0">
              <a:solidFill>
                <a:srgbClr val="FF0000"/>
              </a:solidFill>
              <a:latin typeface="Franklin Gothic Demi Cond" panose="020B0706030402020204" pitchFamily="34" charset="0"/>
            </a:endParaRPr>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643731"/>
            <a:ext cx="5111750" cy="5111750"/>
          </a:xfrm>
        </p:spPr>
      </p:pic>
      <p:sp>
        <p:nvSpPr>
          <p:cNvPr id="4" name="Текст 3"/>
          <p:cNvSpPr>
            <a:spLocks noGrp="1"/>
          </p:cNvSpPr>
          <p:nvPr>
            <p:ph type="body" sz="half" idx="2"/>
          </p:nvPr>
        </p:nvSpPr>
        <p:spPr/>
        <p:txBody>
          <a:bodyPr>
            <a:normAutofit/>
          </a:bodyPr>
          <a:lstStyle/>
          <a:p>
            <a:r>
              <a:rPr lang="en-US" sz="3200" dirty="0" smtClean="0">
                <a:solidFill>
                  <a:srgbClr val="0070C0"/>
                </a:solidFill>
                <a:latin typeface="Times New Roman" panose="02020603050405020304" pitchFamily="18" charset="0"/>
                <a:cs typeface="Times New Roman" panose="02020603050405020304" pitchFamily="18" charset="0"/>
              </a:rPr>
              <a:t>Americans became richer and richer but apple pie has been settled down and has become a fixture of the American cooking culture.</a:t>
            </a:r>
            <a:endParaRPr lang="ru-RU" sz="32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3980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Vijaya" panose="020B0604020202020204" pitchFamily="34" charset="0"/>
                <a:cs typeface="Vijaya" panose="020B0604020202020204" pitchFamily="34" charset="0"/>
              </a:rPr>
              <a:t>Ingredients</a:t>
            </a:r>
            <a:endParaRPr lang="ru-RU" dirty="0">
              <a:cs typeface="Vijaya" panose="020B0604020202020204" pitchFamily="34" charset="0"/>
            </a:endParaRPr>
          </a:p>
        </p:txBody>
      </p:sp>
      <p:sp>
        <p:nvSpPr>
          <p:cNvPr id="3" name="Текст 2"/>
          <p:cNvSpPr>
            <a:spLocks noGrp="1"/>
          </p:cNvSpPr>
          <p:nvPr>
            <p:ph type="body" idx="1"/>
          </p:nvPr>
        </p:nvSpPr>
        <p:spPr/>
        <p:txBody>
          <a:bodyPr>
            <a:noAutofit/>
          </a:bodyPr>
          <a:lstStyle/>
          <a:p>
            <a:pPr algn="ctr"/>
            <a:r>
              <a:rPr lang="en-US" sz="5400" dirty="0" smtClean="0">
                <a:latin typeface="Vijaya" panose="020B0604020202020204" pitchFamily="34" charset="0"/>
                <a:cs typeface="Vijaya" panose="020B0604020202020204" pitchFamily="34" charset="0"/>
              </a:rPr>
              <a:t>dough</a:t>
            </a:r>
            <a:endParaRPr lang="ru-RU" sz="5400" dirty="0">
              <a:cs typeface="Vijaya" panose="020B0604020202020204" pitchFamily="34" charset="0"/>
            </a:endParaRPr>
          </a:p>
        </p:txBody>
      </p:sp>
      <p:sp>
        <p:nvSpPr>
          <p:cNvPr id="4" name="Объект 3"/>
          <p:cNvSpPr>
            <a:spLocks noGrp="1"/>
          </p:cNvSpPr>
          <p:nvPr>
            <p:ph sz="half" idx="2"/>
          </p:nvPr>
        </p:nvSpPr>
        <p:spPr/>
        <p:txBody>
          <a:bodyPr/>
          <a:lstStyle/>
          <a:p>
            <a:r>
              <a:rPr lang="en-US" dirty="0" smtClean="0"/>
              <a:t>Flour – 2 ½ cups</a:t>
            </a:r>
          </a:p>
          <a:p>
            <a:r>
              <a:rPr lang="en-US" dirty="0" smtClean="0"/>
              <a:t>Salt – 1 </a:t>
            </a:r>
            <a:r>
              <a:rPr lang="en-US" dirty="0" err="1" smtClean="0"/>
              <a:t>tsp</a:t>
            </a:r>
            <a:endParaRPr lang="en-US" dirty="0" smtClean="0"/>
          </a:p>
          <a:p>
            <a:r>
              <a:rPr lang="en-US" dirty="0" smtClean="0"/>
              <a:t>Butter – 1 ½ sticks</a:t>
            </a:r>
          </a:p>
          <a:p>
            <a:r>
              <a:rPr lang="en-US" dirty="0" smtClean="0"/>
              <a:t>Cold water – 8 </a:t>
            </a:r>
            <a:r>
              <a:rPr lang="en-US" dirty="0" err="1" smtClean="0"/>
              <a:t>tbsp</a:t>
            </a:r>
            <a:endParaRPr lang="en-US" dirty="0" smtClean="0"/>
          </a:p>
          <a:p>
            <a:endParaRPr lang="ru-RU" dirty="0"/>
          </a:p>
        </p:txBody>
      </p:sp>
      <p:sp>
        <p:nvSpPr>
          <p:cNvPr id="5" name="Текст 4"/>
          <p:cNvSpPr>
            <a:spLocks noGrp="1"/>
          </p:cNvSpPr>
          <p:nvPr>
            <p:ph type="body" sz="quarter" idx="3"/>
          </p:nvPr>
        </p:nvSpPr>
        <p:spPr/>
        <p:txBody>
          <a:bodyPr>
            <a:noAutofit/>
          </a:bodyPr>
          <a:lstStyle/>
          <a:p>
            <a:pPr algn="ctr"/>
            <a:r>
              <a:rPr lang="en-US" sz="5400" dirty="0" smtClean="0">
                <a:latin typeface="Vijaya" panose="020B0604020202020204" pitchFamily="34" charset="0"/>
                <a:cs typeface="Vijaya" panose="020B0604020202020204" pitchFamily="34" charset="0"/>
              </a:rPr>
              <a:t>filling</a:t>
            </a:r>
            <a:endParaRPr lang="ru-RU" sz="5400" dirty="0">
              <a:cs typeface="Vijaya" panose="020B0604020202020204" pitchFamily="34" charset="0"/>
            </a:endParaRPr>
          </a:p>
        </p:txBody>
      </p:sp>
      <p:sp>
        <p:nvSpPr>
          <p:cNvPr id="6" name="Объект 5"/>
          <p:cNvSpPr>
            <a:spLocks noGrp="1"/>
          </p:cNvSpPr>
          <p:nvPr>
            <p:ph sz="quarter" idx="4"/>
          </p:nvPr>
        </p:nvSpPr>
        <p:spPr/>
        <p:txBody>
          <a:bodyPr/>
          <a:lstStyle/>
          <a:p>
            <a:r>
              <a:rPr lang="en-US" dirty="0" smtClean="0"/>
              <a:t>4 apples</a:t>
            </a:r>
          </a:p>
          <a:p>
            <a:r>
              <a:rPr lang="en-US" dirty="0" smtClean="0"/>
              <a:t>Sugar – ¾ cup</a:t>
            </a:r>
          </a:p>
          <a:p>
            <a:r>
              <a:rPr lang="en-US" dirty="0" smtClean="0"/>
              <a:t>Flour – ¾ </a:t>
            </a:r>
            <a:r>
              <a:rPr lang="en-US" dirty="0" err="1" smtClean="0"/>
              <a:t>tbsp</a:t>
            </a:r>
            <a:endParaRPr lang="en-US" dirty="0" smtClean="0"/>
          </a:p>
          <a:p>
            <a:r>
              <a:rPr lang="en-US" dirty="0" smtClean="0"/>
              <a:t>Salt – ½ </a:t>
            </a:r>
            <a:r>
              <a:rPr lang="en-US" dirty="0" err="1" smtClean="0"/>
              <a:t>tsp</a:t>
            </a:r>
            <a:endParaRPr lang="en-US" dirty="0" smtClean="0"/>
          </a:p>
          <a:p>
            <a:r>
              <a:rPr lang="en-US" dirty="0" smtClean="0"/>
              <a:t>Cinnamon – 1 </a:t>
            </a:r>
            <a:r>
              <a:rPr lang="en-US" dirty="0" err="1" smtClean="0"/>
              <a:t>tsp</a:t>
            </a:r>
            <a:endParaRPr lang="en-US" dirty="0" smtClean="0"/>
          </a:p>
          <a:p>
            <a:r>
              <a:rPr lang="en-US" dirty="0" smtClean="0"/>
              <a:t>Lemon juice – 1/2</a:t>
            </a:r>
            <a:endParaRPr lang="ru-RU" dirty="0"/>
          </a:p>
        </p:txBody>
      </p:sp>
    </p:spTree>
    <p:extLst>
      <p:ext uri="{BB962C8B-B14F-4D97-AF65-F5344CB8AC3E}">
        <p14:creationId xmlns:p14="http://schemas.microsoft.com/office/powerpoint/2010/main" val="178518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400" dirty="0" smtClean="0">
                <a:solidFill>
                  <a:schemeClr val="accent6">
                    <a:lumMod val="75000"/>
                  </a:schemeClr>
                </a:solidFill>
              </a:rPr>
              <a:t>Step 1</a:t>
            </a:r>
            <a:endParaRPr lang="ru-RU" sz="4400" dirty="0">
              <a:solidFill>
                <a:schemeClr val="accent6">
                  <a:lumMod val="75000"/>
                </a:schemeClr>
              </a:solidFill>
            </a:endParaRPr>
          </a:p>
        </p:txBody>
      </p:sp>
      <p:sp>
        <p:nvSpPr>
          <p:cNvPr id="4" name="Текст 3"/>
          <p:cNvSpPr>
            <a:spLocks noGrp="1"/>
          </p:cNvSpPr>
          <p:nvPr>
            <p:ph type="body" sz="half" idx="2"/>
          </p:nvPr>
        </p:nvSpPr>
        <p:spPr/>
        <p:txBody>
          <a:bodyPr>
            <a:normAutofit/>
          </a:bodyPr>
          <a:lstStyle/>
          <a:p>
            <a:r>
              <a:rPr lang="en-US" sz="6000" dirty="0" smtClean="0">
                <a:solidFill>
                  <a:schemeClr val="accent6">
                    <a:lumMod val="50000"/>
                  </a:schemeClr>
                </a:solidFill>
                <a:latin typeface="Vijaya" panose="020B0604020202020204" pitchFamily="34" charset="0"/>
                <a:cs typeface="Vijaya" panose="020B0604020202020204" pitchFamily="34" charset="0"/>
              </a:rPr>
              <a:t>Mix flour, salt, butter and cold water</a:t>
            </a:r>
            <a:endParaRPr lang="ru-RU" sz="6000" dirty="0">
              <a:solidFill>
                <a:schemeClr val="accent6">
                  <a:lumMod val="50000"/>
                </a:schemeClr>
              </a:solidFill>
              <a:cs typeface="Vijaya" panose="020B0604020202020204" pitchFamily="34" charset="0"/>
            </a:endParaRPr>
          </a:p>
        </p:txBody>
      </p:sp>
      <p:pic>
        <p:nvPicPr>
          <p:cNvPr id="7" name="Объект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36008" y="273050"/>
            <a:ext cx="4389834" cy="5853113"/>
          </a:xfrm>
        </p:spPr>
      </p:pic>
    </p:spTree>
    <p:extLst>
      <p:ext uri="{BB962C8B-B14F-4D97-AF65-F5344CB8AC3E}">
        <p14:creationId xmlns:p14="http://schemas.microsoft.com/office/powerpoint/2010/main" val="17683542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rPr>
              <a:t>Step 2</a:t>
            </a:r>
            <a:endParaRPr lang="ru-RU" b="1" dirty="0">
              <a:solidFill>
                <a:schemeClr val="accent6">
                  <a:lumMod val="75000"/>
                </a:schemeClr>
              </a:solidFill>
            </a:endParaRPr>
          </a:p>
        </p:txBody>
      </p:sp>
      <p:sp>
        <p:nvSpPr>
          <p:cNvPr id="3" name="Текст 2"/>
          <p:cNvSpPr>
            <a:spLocks noGrp="1"/>
          </p:cNvSpPr>
          <p:nvPr>
            <p:ph type="body" idx="1"/>
          </p:nvPr>
        </p:nvSpPr>
        <p:spPr/>
        <p:txBody>
          <a:bodyPr>
            <a:noAutofit/>
          </a:bodyPr>
          <a:lstStyle/>
          <a:p>
            <a:pPr algn="ctr"/>
            <a:r>
              <a:rPr lang="en-US" sz="3600" dirty="0" smtClean="0">
                <a:solidFill>
                  <a:schemeClr val="accent6">
                    <a:lumMod val="50000"/>
                  </a:schemeClr>
                </a:solidFill>
                <a:latin typeface="Vijaya" panose="020B0604020202020204" pitchFamily="34" charset="0"/>
                <a:cs typeface="Vijaya" panose="020B0604020202020204" pitchFamily="34" charset="0"/>
              </a:rPr>
              <a:t>Make a roll</a:t>
            </a:r>
            <a:endParaRPr lang="ru-RU" sz="3600" dirty="0">
              <a:solidFill>
                <a:schemeClr val="accent6">
                  <a:lumMod val="50000"/>
                </a:schemeClr>
              </a:solidFill>
              <a:cs typeface="Vijaya" panose="020B0604020202020204" pitchFamily="34" charset="0"/>
            </a:endParaRPr>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95561" y="2174875"/>
            <a:ext cx="2963466" cy="3951288"/>
          </a:xfrm>
        </p:spPr>
      </p:pic>
      <p:sp>
        <p:nvSpPr>
          <p:cNvPr id="5" name="Текст 4"/>
          <p:cNvSpPr>
            <a:spLocks noGrp="1"/>
          </p:cNvSpPr>
          <p:nvPr>
            <p:ph type="body" sz="quarter" idx="3"/>
          </p:nvPr>
        </p:nvSpPr>
        <p:spPr/>
        <p:txBody>
          <a:bodyPr>
            <a:noAutofit/>
          </a:bodyPr>
          <a:lstStyle/>
          <a:p>
            <a:pPr algn="ctr"/>
            <a:r>
              <a:rPr lang="en-US" sz="3600" dirty="0" err="1" smtClean="0">
                <a:solidFill>
                  <a:schemeClr val="accent6">
                    <a:lumMod val="50000"/>
                  </a:schemeClr>
                </a:solidFill>
                <a:latin typeface="Vijaya" panose="020B0604020202020204" pitchFamily="34" charset="0"/>
                <a:cs typeface="Vijaya" panose="020B0604020202020204" pitchFamily="34" charset="0"/>
              </a:rPr>
              <a:t>Refregirate</a:t>
            </a:r>
            <a:r>
              <a:rPr lang="en-US" sz="3600" dirty="0" smtClean="0">
                <a:solidFill>
                  <a:schemeClr val="accent6">
                    <a:lumMod val="50000"/>
                  </a:schemeClr>
                </a:solidFill>
                <a:latin typeface="Vijaya" panose="020B0604020202020204" pitchFamily="34" charset="0"/>
                <a:cs typeface="Vijaya" panose="020B0604020202020204" pitchFamily="34" charset="0"/>
              </a:rPr>
              <a:t> for an hour</a:t>
            </a:r>
            <a:endParaRPr lang="ru-RU" sz="3600" dirty="0">
              <a:solidFill>
                <a:schemeClr val="accent6">
                  <a:lumMod val="50000"/>
                </a:schemeClr>
              </a:solidFill>
              <a:cs typeface="Vijaya" panose="020B0604020202020204" pitchFamily="34" charset="0"/>
            </a:endParaRPr>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184179" y="2174875"/>
            <a:ext cx="2963466" cy="3951288"/>
          </a:xfrm>
        </p:spPr>
      </p:pic>
    </p:spTree>
    <p:extLst>
      <p:ext uri="{BB962C8B-B14F-4D97-AF65-F5344CB8AC3E}">
        <p14:creationId xmlns:p14="http://schemas.microsoft.com/office/powerpoint/2010/main" val="33889398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3600" dirty="0" smtClean="0">
                <a:solidFill>
                  <a:schemeClr val="accent6">
                    <a:lumMod val="75000"/>
                  </a:schemeClr>
                </a:solidFill>
                <a:latin typeface="+mn-lt"/>
                <a:cs typeface="Vijaya" panose="020B0604020202020204" pitchFamily="34" charset="0"/>
              </a:rPr>
              <a:t>Step 3</a:t>
            </a:r>
            <a:endParaRPr lang="ru-RU" sz="3600" dirty="0">
              <a:solidFill>
                <a:schemeClr val="accent6">
                  <a:lumMod val="75000"/>
                </a:schemeClr>
              </a:solidFill>
              <a:latin typeface="+mn-lt"/>
              <a:cs typeface="Vijaya" panose="020B0604020202020204" pitchFamily="34" charset="0"/>
            </a:endParaRPr>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36008" y="273050"/>
            <a:ext cx="4389834" cy="5853113"/>
          </a:xfrm>
        </p:spPr>
      </p:pic>
      <p:sp>
        <p:nvSpPr>
          <p:cNvPr id="4" name="Текст 3"/>
          <p:cNvSpPr>
            <a:spLocks noGrp="1"/>
          </p:cNvSpPr>
          <p:nvPr>
            <p:ph type="body" sz="half" idx="2"/>
          </p:nvPr>
        </p:nvSpPr>
        <p:spPr/>
        <p:txBody>
          <a:bodyPr>
            <a:normAutofit/>
          </a:bodyPr>
          <a:lstStyle/>
          <a:p>
            <a:r>
              <a:rPr lang="en-US" sz="4000" dirty="0" smtClean="0">
                <a:solidFill>
                  <a:schemeClr val="accent6">
                    <a:lumMod val="75000"/>
                  </a:schemeClr>
                </a:solidFill>
                <a:latin typeface="Vijaya" panose="020B0604020202020204" pitchFamily="34" charset="0"/>
                <a:cs typeface="Vijaya" panose="020B0604020202020204" pitchFamily="34" charset="0"/>
              </a:rPr>
              <a:t>Peel apples, dice them, add flour, salt, sugar, cinnamon, lemon juice</a:t>
            </a:r>
            <a:endParaRPr lang="ru-RU" sz="4000" dirty="0">
              <a:solidFill>
                <a:schemeClr val="accent6">
                  <a:lumMod val="75000"/>
                </a:schemeClr>
              </a:solidFill>
              <a:cs typeface="Vijaya" panose="020B0604020202020204" pitchFamily="34" charset="0"/>
            </a:endParaRPr>
          </a:p>
        </p:txBody>
      </p:sp>
    </p:spTree>
    <p:extLst>
      <p:ext uri="{BB962C8B-B14F-4D97-AF65-F5344CB8AC3E}">
        <p14:creationId xmlns:p14="http://schemas.microsoft.com/office/powerpoint/2010/main" val="3255745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rPr>
              <a:t>Step 4</a:t>
            </a:r>
            <a:endParaRPr lang="ru-RU" b="1" dirty="0">
              <a:solidFill>
                <a:schemeClr val="accent6">
                  <a:lumMod val="75000"/>
                </a:schemeClr>
              </a:solidFill>
            </a:endParaRPr>
          </a:p>
        </p:txBody>
      </p:sp>
      <p:sp>
        <p:nvSpPr>
          <p:cNvPr id="3" name="Текст 2"/>
          <p:cNvSpPr>
            <a:spLocks noGrp="1"/>
          </p:cNvSpPr>
          <p:nvPr>
            <p:ph type="body" idx="1"/>
          </p:nvPr>
        </p:nvSpPr>
        <p:spPr/>
        <p:txBody>
          <a:bodyPr>
            <a:noAutofit/>
          </a:bodyPr>
          <a:lstStyle/>
          <a:p>
            <a:pPr algn="ctr"/>
            <a:r>
              <a:rPr lang="en-US" sz="3600" dirty="0" smtClean="0">
                <a:solidFill>
                  <a:schemeClr val="accent6">
                    <a:lumMod val="50000"/>
                  </a:schemeClr>
                </a:solidFill>
                <a:latin typeface="Vijaya" panose="020B0604020202020204" pitchFamily="34" charset="0"/>
                <a:cs typeface="Vijaya" panose="020B0604020202020204" pitchFamily="34" charset="0"/>
              </a:rPr>
              <a:t>Roll out the dough</a:t>
            </a:r>
            <a:endParaRPr lang="ru-RU" sz="3600" dirty="0">
              <a:solidFill>
                <a:schemeClr val="accent6">
                  <a:lumMod val="50000"/>
                </a:schemeClr>
              </a:solidFill>
              <a:cs typeface="Vijaya" panose="020B0604020202020204" pitchFamily="34" charset="0"/>
            </a:endParaRPr>
          </a:p>
        </p:txBody>
      </p:sp>
      <p:sp>
        <p:nvSpPr>
          <p:cNvPr id="5" name="Текст 4"/>
          <p:cNvSpPr>
            <a:spLocks noGrp="1"/>
          </p:cNvSpPr>
          <p:nvPr>
            <p:ph type="body" sz="quarter" idx="3"/>
          </p:nvPr>
        </p:nvSpPr>
        <p:spPr/>
        <p:txBody>
          <a:bodyPr>
            <a:noAutofit/>
          </a:bodyPr>
          <a:lstStyle/>
          <a:p>
            <a:pPr algn="ctr"/>
            <a:r>
              <a:rPr lang="en-US" sz="2800" dirty="0" smtClean="0">
                <a:solidFill>
                  <a:schemeClr val="accent6">
                    <a:lumMod val="50000"/>
                  </a:schemeClr>
                </a:solidFill>
                <a:latin typeface="Vijaya" panose="020B0604020202020204" pitchFamily="34" charset="0"/>
                <a:cs typeface="Vijaya" panose="020B0604020202020204" pitchFamily="34" charset="0"/>
              </a:rPr>
              <a:t>Put the filling on the dough and cover </a:t>
            </a:r>
            <a:endParaRPr lang="ru-RU" sz="2800" dirty="0">
              <a:solidFill>
                <a:schemeClr val="accent6">
                  <a:lumMod val="50000"/>
                </a:schemeClr>
              </a:solidFill>
              <a:cs typeface="Vijaya" panose="020B0604020202020204" pitchFamily="34" charset="0"/>
            </a:endParaRPr>
          </a:p>
        </p:txBody>
      </p:sp>
      <p:pic>
        <p:nvPicPr>
          <p:cNvPr id="10" name="Объект 9"/>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995561" y="2174875"/>
            <a:ext cx="2963466" cy="3951288"/>
          </a:xfrm>
        </p:spPr>
      </p:pic>
      <p:pic>
        <p:nvPicPr>
          <p:cNvPr id="12" name="Объект 11"/>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184179" y="2174875"/>
            <a:ext cx="2963466" cy="3951288"/>
          </a:xfrm>
        </p:spPr>
      </p:pic>
    </p:spTree>
    <p:extLst>
      <p:ext uri="{BB962C8B-B14F-4D97-AF65-F5344CB8AC3E}">
        <p14:creationId xmlns:p14="http://schemas.microsoft.com/office/powerpoint/2010/main" val="1366472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chemeClr val="accent6">
                    <a:lumMod val="75000"/>
                  </a:schemeClr>
                </a:solidFill>
                <a:latin typeface="+mn-lt"/>
              </a:rPr>
              <a:t>Step 5</a:t>
            </a:r>
            <a:endParaRPr lang="ru-RU" b="1" dirty="0">
              <a:solidFill>
                <a:schemeClr val="accent6">
                  <a:lumMod val="75000"/>
                </a:schemeClr>
              </a:solidFill>
              <a:latin typeface="+mn-lt"/>
            </a:endParaRPr>
          </a:p>
        </p:txBody>
      </p:sp>
      <p:sp>
        <p:nvSpPr>
          <p:cNvPr id="3" name="Текст 2"/>
          <p:cNvSpPr>
            <a:spLocks noGrp="1"/>
          </p:cNvSpPr>
          <p:nvPr>
            <p:ph type="body" idx="1"/>
          </p:nvPr>
        </p:nvSpPr>
        <p:spPr/>
        <p:txBody>
          <a:bodyPr>
            <a:normAutofit/>
          </a:bodyPr>
          <a:lstStyle/>
          <a:p>
            <a:pPr algn="ctr"/>
            <a:r>
              <a:rPr lang="en-US" sz="2800" dirty="0" smtClean="0">
                <a:solidFill>
                  <a:schemeClr val="accent6">
                    <a:lumMod val="50000"/>
                  </a:schemeClr>
                </a:solidFill>
                <a:latin typeface="Vijaya" panose="020B0604020202020204" pitchFamily="34" charset="0"/>
                <a:cs typeface="Vijaya" panose="020B0604020202020204" pitchFamily="34" charset="0"/>
              </a:rPr>
              <a:t>Spread some egg on the dough</a:t>
            </a:r>
            <a:endParaRPr lang="ru-RU" sz="2800" dirty="0">
              <a:solidFill>
                <a:schemeClr val="accent6">
                  <a:lumMod val="50000"/>
                </a:schemeClr>
              </a:solidFill>
              <a:cs typeface="Vijaya" panose="020B0604020202020204" pitchFamily="34" charset="0"/>
            </a:endParaRPr>
          </a:p>
        </p:txBody>
      </p:sp>
      <p:pic>
        <p:nvPicPr>
          <p:cNvPr id="7" name="Объект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755576" y="2174875"/>
            <a:ext cx="3528392" cy="3951288"/>
          </a:xfrm>
        </p:spPr>
      </p:pic>
      <p:sp>
        <p:nvSpPr>
          <p:cNvPr id="5" name="Текст 4"/>
          <p:cNvSpPr>
            <a:spLocks noGrp="1"/>
          </p:cNvSpPr>
          <p:nvPr>
            <p:ph type="body" sz="quarter" idx="3"/>
          </p:nvPr>
        </p:nvSpPr>
        <p:spPr/>
        <p:txBody>
          <a:bodyPr>
            <a:normAutofit fontScale="85000" lnSpcReduction="20000"/>
          </a:bodyPr>
          <a:lstStyle/>
          <a:p>
            <a:r>
              <a:rPr lang="en-US" dirty="0" smtClean="0">
                <a:solidFill>
                  <a:schemeClr val="accent6">
                    <a:lumMod val="50000"/>
                  </a:schemeClr>
                </a:solidFill>
                <a:latin typeface="Vijaya" panose="020B0604020202020204" pitchFamily="34" charset="0"/>
                <a:cs typeface="Vijaya" panose="020B0604020202020204" pitchFamily="34" charset="0"/>
              </a:rPr>
              <a:t>Preheat the stove 180⁰ and bake the pie for 40-50 min</a:t>
            </a:r>
            <a:endParaRPr lang="ru-RU" dirty="0">
              <a:solidFill>
                <a:schemeClr val="accent6">
                  <a:lumMod val="50000"/>
                </a:schemeClr>
              </a:solidFill>
              <a:cs typeface="Vijaya" panose="020B0604020202020204" pitchFamily="34" charset="0"/>
            </a:endParaRPr>
          </a:p>
        </p:txBody>
      </p:sp>
      <p:pic>
        <p:nvPicPr>
          <p:cNvPr id="8" name="Объект 7"/>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4788024" y="2174875"/>
            <a:ext cx="3600400" cy="3951288"/>
          </a:xfrm>
        </p:spPr>
      </p:pic>
    </p:spTree>
    <p:extLst>
      <p:ext uri="{BB962C8B-B14F-4D97-AF65-F5344CB8AC3E}">
        <p14:creationId xmlns:p14="http://schemas.microsoft.com/office/powerpoint/2010/main" val="111678519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TotalTime>
  <Words>198</Words>
  <Application>Microsoft Office PowerPoint</Application>
  <PresentationFormat>Экран (4:3)</PresentationFormat>
  <Paragraphs>34</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American apple pie</vt:lpstr>
      <vt:lpstr>History</vt:lpstr>
      <vt:lpstr>Nowadays</vt:lpstr>
      <vt:lpstr>Ingredients</vt:lpstr>
      <vt:lpstr>Step 1</vt:lpstr>
      <vt:lpstr>Step 2</vt:lpstr>
      <vt:lpstr>Step 3</vt:lpstr>
      <vt:lpstr>Step 4</vt:lpstr>
      <vt:lpstr>Step 5</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8</cp:revision>
  <dcterms:created xsi:type="dcterms:W3CDTF">2021-06-11T02:53:21Z</dcterms:created>
  <dcterms:modified xsi:type="dcterms:W3CDTF">2021-06-11T10:50:28Z</dcterms:modified>
</cp:coreProperties>
</file>