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61" r:id="rId5"/>
    <p:sldId id="274" r:id="rId6"/>
    <p:sldId id="263" r:id="rId7"/>
    <p:sldId id="264" r:id="rId8"/>
    <p:sldId id="275" r:id="rId9"/>
    <p:sldId id="276" r:id="rId10"/>
    <p:sldId id="265" r:id="rId11"/>
    <p:sldId id="277" r:id="rId12"/>
    <p:sldId id="278" r:id="rId13"/>
    <p:sldId id="266" r:id="rId14"/>
    <p:sldId id="267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3286124"/>
            <a:ext cx="7929618" cy="1428760"/>
          </a:xfrm>
        </p:spPr>
        <p:txBody>
          <a:bodyPr>
            <a:normAutofit fontScale="62500" lnSpcReduction="20000"/>
          </a:bodyPr>
          <a:lstStyle/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Предмет: ОРКСЭ</a:t>
            </a:r>
          </a:p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Модуль: «Основы исламской культуры»</a:t>
            </a:r>
          </a:p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 «Начало пророчества»</a:t>
            </a:r>
            <a:endParaRPr lang="ru-RU" sz="4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45720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униципальное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бюджетное общеобразовательное учреждение</a:t>
            </a:r>
          </a:p>
          <a:p>
            <a:pPr algn="ctr">
              <a:spcAft>
                <a:spcPts val="0"/>
              </a:spcAft>
            </a:pP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Кольчугинская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школа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№2  с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крымскотатарским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языком обучения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» </a:t>
            </a:r>
            <a:r>
              <a:rPr lang="uk-UA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Симферопольского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района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Республики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Крым</a:t>
            </a:r>
            <a:endParaRPr lang="ru-RU" sz="2000" b="1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314951" y="5496904"/>
            <a:ext cx="3829049" cy="1361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Подготовила :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Учитель начальных классов 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Кадырова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Гульзар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Амдиевна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42852"/>
            <a:ext cx="5143504" cy="1357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с основными понятиями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1643050"/>
            <a:ext cx="8072494" cy="507209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Ангел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созданный из света посланник бога</a:t>
            </a:r>
          </a:p>
          <a:p>
            <a:pPr algn="l"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Аллах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Бог,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Творeц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Создатель и 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Устроитель всего сущего. Помимо него, 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согласно мусульманским воззрениям, никто 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обладает этими качествами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Проро́ки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исла́ме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это люди, избранные Богом (Аллахом) 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передачи откровения.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Божественное откровение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разнообразное открытие Богом себя самого и своей воли людям. Откровение может исходить как непосредственно от Бога, так и через посредников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Коран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это Священная книга мусульман. Слово Коран означает «чтение вслух», «назидание», «чтение». Только впоследствии это слово стало обозначать книгу, в которой записано Божественное откровение.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142844" y="274680"/>
            <a:ext cx="3857652" cy="45830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Коран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священная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книга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мусульман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
 Слово «Коран» происходит от арабского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кырра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«чтение вслух», «назидание».Коран согласно исламу представляет собой свод откровений, произнесённых от имени Аллаха  пророком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Мухеммедом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Коран состоит из 114 сур (глав) и более 6200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аятов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(стихов).</a:t>
            </a:r>
            <a:endParaRPr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9924" y="4330657"/>
            <a:ext cx="3456384" cy="2580444"/>
          </a:xfrm>
          <a:prstGeom prst="rect">
            <a:avLst/>
          </a:prstGeom>
          <a:ln>
            <a:noFill/>
          </a:ln>
        </p:spPr>
      </p:pic>
      <p:pic>
        <p:nvPicPr>
          <p:cNvPr id="100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29058" y="214290"/>
            <a:ext cx="4978360" cy="4000528"/>
          </a:xfrm>
          <a:prstGeom prst="rect">
            <a:avLst/>
          </a:prstGeom>
          <a:ln>
            <a:noFill/>
          </a:ln>
        </p:spPr>
      </p:pic>
      <p:pic>
        <p:nvPicPr>
          <p:cNvPr id="101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52120" y="4214818"/>
            <a:ext cx="3491880" cy="267092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31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4286280" cy="1000132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Тест -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ИГРА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071546"/>
            <a:ext cx="8229600" cy="557214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  <a:buAutoNum type="arabicPeriod"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Что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означает в переводе с арабского языка </a:t>
            </a:r>
            <a:endParaRPr lang="ru-RU" sz="1800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слово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«ислам»?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А) мировая религия       Б) мир и покорность Богу      </a:t>
            </a:r>
            <a:endParaRPr lang="ru-RU" sz="1800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Аллах</a:t>
            </a:r>
            <a:endParaRPr lang="ru-RU" sz="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 Людей принявших ислам называют: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А) мусульманами      Б) святыми        В) всемогущими</a:t>
            </a:r>
            <a:endParaRPr lang="ru-RU" sz="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3. Закончи предложение: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«Главная священная книга мусульман называется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…»</a:t>
            </a:r>
            <a:endParaRPr lang="ru-RU" sz="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4.Кем является для мусульман пророк Мухаммад: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А) посланник Аллаха, основатель ислама     Б) Вождь Мекки      В) Имя Аллаха</a:t>
            </a:r>
            <a:endParaRPr lang="ru-RU" sz="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7.Что значит мечеть для мусульман?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А) здание, куда ходят молиться       Б) красивый город      В) дом, где родился пророк Мухаммад</a:t>
            </a:r>
            <a:endParaRPr lang="ru-RU" sz="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8. С кем начал пророк Мухаммад свое путешествие?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А) со своим дядей       Б) с ангелом </a:t>
            </a:r>
            <a:r>
              <a:rPr lang="ru-RU" sz="1800" dirty="0" err="1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Джибрилом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В) один </a:t>
            </a:r>
            <a:endParaRPr lang="ru-RU" sz="1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547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4543428" cy="108266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Закрепление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50"/>
            <a:ext cx="8715436" cy="535785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Что значит быть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посланником Аллаха?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Как пророк получил первое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откровение Аллаха?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- Почему люди не сразу поверили Пророку?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- О чем говорил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Мухаммад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 своей первой проповеди?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- От каких людских пороков призывал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Мухаммад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избавиться?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- Кто были первыми мусульманами?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Рефлексия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5472122" cy="2357454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Какой вывод можно сделать?  </a:t>
            </a:r>
          </a:p>
          <a:p>
            <a:pPr marL="0" indent="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Какими должны быть люди, их поступки, их отношения друг с другом?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-Чему призывает Ислам? (уважать все религии и уважать людей всех религий)</a:t>
            </a:r>
          </a:p>
          <a:p>
            <a:pPr>
              <a:buNone/>
            </a:pP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28860" y="3357562"/>
            <a:ext cx="6286512" cy="10112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Домашнее задание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57158" y="4572008"/>
            <a:ext cx="7715304" cy="1928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1. Прочитать учебник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стр.15-19,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 Обсудите с родителями вопрос «Как началось распространение ислама».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2571736" y="6072182"/>
            <a:ext cx="5572164" cy="78581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sz="400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1538" y="1428736"/>
            <a:ext cx="6572296" cy="4643470"/>
          </a:xfrm>
          <a:prstGeom prst="rect">
            <a:avLst/>
          </a:prstGeom>
          <a:ln>
            <a:noFill/>
          </a:ln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214282" y="142852"/>
            <a:ext cx="5786478" cy="13572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Дикъкъатынъыз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ичюн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ru-RU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чокъ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сагъ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олунъыз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!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4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57166"/>
            <a:ext cx="8072494" cy="621510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Цели урока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</a:p>
          <a:p>
            <a:pPr algn="l">
              <a:buFontTx/>
              <a:buChar char="-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Закрепление знаний об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исламской культуре  и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основателе ислама – пророке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Мухаммеде; </a:t>
            </a:r>
          </a:p>
          <a:p>
            <a:pPr algn="l">
              <a:buFontTx/>
              <a:buChar char="-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Повторить основные понятия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исламской культуры и религии: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Задачи, ориентированные на достижение: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Познакомить с началом его пророчеств.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Обогатить словарь школьника словами культурологического значения.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Расширить представления школьника об исламской культуре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86874" cy="6215106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Словарь урока: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Ислам</a:t>
            </a:r>
            <a:r>
              <a:rPr lang="ru-RU" sz="2400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– мировая религия,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исповедующая учение,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изложенное Мухаммедом.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Аллах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– единый бог в исламской религии.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Кааба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– древнее святилище арабов,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храм в Мекке.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Коран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– священная книга мусульман.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Мусульмане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(букв. - «покорные богу») – последователи Мухаммеда, принявшие ислам.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Основные вопросы урока: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Как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Мухаммаду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пришли первые послания Аллаха </a:t>
            </a:r>
          </a:p>
          <a:p>
            <a:pPr marL="0" indent="0">
              <a:spcAft>
                <a:spcPts val="0"/>
              </a:spcAft>
              <a:buNone/>
              <a:tabLst>
                <a:tab pos="3467100" algn="l"/>
              </a:tabLst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К чему призывал людей пророк</a:t>
            </a:r>
          </a:p>
          <a:p>
            <a:pPr marL="0" indent="0">
              <a:spcAft>
                <a:spcPts val="0"/>
              </a:spcAft>
              <a:buNone/>
              <a:tabLst>
                <a:tab pos="3467100" algn="l"/>
              </a:tabLst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Как началось распространение ислама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86190"/>
            <a:ext cx="7858180" cy="2643206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Ислам -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арабском языке означает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«предание себя Богу»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Последователей ислама называют мусульманами.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Арабское слово Аллах означает Бог.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42852"/>
            <a:ext cx="3857652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«Эпиграф»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928670"/>
            <a:ext cx="6357982" cy="2786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Кто стремится к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знаниям, к тому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стремится рай.                                                                          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Восточная мудрость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285720" y="274680"/>
            <a:ext cx="5500726" cy="5583212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ислама</a:t>
            </a:r>
            <a:endParaRPr lang="ru-RU" sz="2800" b="1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
Полумесяц,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хилал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стал общепринятым символом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ислама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издавна связан с царской властью и, кроме того,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напоминает мусульманам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лунном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календаре,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который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регулирует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религиозную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70466" y="4143380"/>
            <a:ext cx="3206432" cy="2714620"/>
          </a:xfrm>
          <a:prstGeom prst="rect">
            <a:avLst/>
          </a:prstGeom>
          <a:ln>
            <a:noFill/>
          </a:ln>
        </p:spPr>
      </p:pic>
      <p:pic>
        <p:nvPicPr>
          <p:cNvPr id="10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86446" y="117081"/>
            <a:ext cx="3357554" cy="4143404"/>
          </a:xfrm>
          <a:prstGeom prst="rect">
            <a:avLst/>
          </a:prstGeom>
          <a:ln>
            <a:noFill/>
          </a:ln>
        </p:spPr>
      </p:pic>
      <p:pic>
        <p:nvPicPr>
          <p:cNvPr id="105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99026" y="3754497"/>
            <a:ext cx="2071440" cy="31071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403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624047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Он родился в центре мира, 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Мекке в средние века.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Появившись, стал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Хабибом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 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миллионам навсегда.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Он плакал длинными ночами,  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 днями пост Он соблюдал,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 наилучшими словами, своих врагов 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Он убеждал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 мужеством своим бескрайним Он ненавистников пленил,</a:t>
            </a:r>
          </a:p>
          <a:p>
            <a:pPr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Невежество гасил Он Знаньем, а черствость добротой лечил.</a:t>
            </a:r>
          </a:p>
          <a:p>
            <a:pPr>
              <a:buNone/>
            </a:pP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2631" y="0"/>
            <a:ext cx="4001369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1071546"/>
            <a:ext cx="1714511" cy="142876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Карта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Аравии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42844" y="3857628"/>
            <a:ext cx="8715436" cy="2828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Аравия расположена на Аравийском полуострове 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юго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западной части Азии.  (показ учителем на карте расположение  Аравии).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Климат Аравии сухой и жаркий. На большей территории существуют степи и пустыни. Земли пригодной для земледелия немного.  Основным занятием населения было кочевое скотоводство. Кочевые арабы – </a:t>
            </a:r>
            <a:r>
              <a:rPr kumimoji="0" lang="ru-RU" sz="2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бедуины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По преданию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Мухаммад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считал, что Бог избрал его в качестве посланника и возложил на него обязанность сообщать людям божественную волю.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154" y="214290"/>
            <a:ext cx="7346846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5072098" cy="107157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Коллективная работа: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Работа с текстом учебника ( стр. 15) - работа в группах (вопрос-ответ)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572164"/>
          </a:xfrm>
        </p:spPr>
        <p:txBody>
          <a:bodyPr>
            <a:normAutofit/>
          </a:bodyPr>
          <a:lstStyle/>
          <a:p>
            <a:pPr marL="0" indent="0">
              <a:spcAft>
                <a:spcPts val="750"/>
              </a:spcAft>
              <a:buNone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 группа</a:t>
            </a:r>
            <a:endParaRPr lang="ru-RU" sz="2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чём часто задумывался пророк?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(задумывался над тем, как устроен мир, каким  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должен быть человек в этом мире. Не давало покоя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то, что в жизни было много несправедливости и обмана.</a:t>
            </a:r>
            <a:endParaRPr lang="ru-RU" sz="1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 группа</a:t>
            </a:r>
            <a:endParaRPr lang="ru-RU" sz="2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чем горевал, размышлял  пророк наблюдая за жизнью людей?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 Размышлял о человеческих пороках, горевал, видя распущенность некоторых своих соплеменников. В своих мысленных исканиях он обращался к Богу, надеясь получить от него ответ на мучившие его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вопросы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3 группа</a:t>
            </a:r>
            <a:endParaRPr lang="ru-RU" sz="2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От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каких пороков Мухаммад призывал людей избавиться?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(распущенность, невежество, жадности, неравенства среди людей и т.д.)</a:t>
            </a:r>
            <a:endParaRPr lang="ru-RU" sz="18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endParaRPr lang="ru-RU" sz="1400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275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285860"/>
            <a:ext cx="8472518" cy="5357874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1. Почему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люди не сразу поверили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Пророку?</a:t>
            </a:r>
          </a:p>
          <a:p>
            <a:pPr>
              <a:spcAft>
                <a:spcPts val="0"/>
              </a:spcAft>
              <a:buNone/>
            </a:pPr>
            <a:endParaRPr lang="ru-RU" sz="1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знатные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жители Мекки, которые получали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большую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выгоду служа идолам не хотели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терять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своих доходов</a:t>
            </a:r>
          </a:p>
          <a:p>
            <a:pPr marL="0" indent="0"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многие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люди не понимали слов пророка, им было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привычнее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поклоняться разным богам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пророк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 был богат и не имел сыновей</a:t>
            </a:r>
          </a:p>
          <a:p>
            <a:pPr marL="0" indent="0">
              <a:spcAft>
                <a:spcPts val="0"/>
              </a:spcAft>
              <a:buNone/>
            </a:pPr>
            <a:endParaRPr lang="ru-RU" sz="1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 Чему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учил пророк Мухаммад?</a:t>
            </a:r>
          </a:p>
          <a:p>
            <a:pPr marL="0" indent="0">
              <a:spcAft>
                <a:spcPts val="0"/>
              </a:spcAft>
              <a:buNone/>
            </a:pPr>
            <a:endParaRPr lang="ru-RU" sz="1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Пророк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Мухаммед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дал миру новую религию, называемую «Ислам». Он был Божьим человеком, распространяющим послание истины, молитвы, мира и любви среди людей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5072098" cy="107157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Самостоятельная работа:</a:t>
            </a:r>
            <a:b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Откройте учебник на стр. 17, прочитайте? Ответьте на вопрос: 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3792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543</Words>
  <Application>Microsoft Office PowerPoint</Application>
  <PresentationFormat>Экран (4:3)</PresentationFormat>
  <Paragraphs>137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Муниципальное бюджетное общеобразовательное учреждение «Кольчугинская школа№2  с крымскотатарским языком обучения» Симферопольского района Республики Крым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Аравии</vt:lpstr>
      <vt:lpstr> Коллективная работа:  Работа с текстом учебника ( стр. 15) - работа в группах (вопрос-ответ) </vt:lpstr>
      <vt:lpstr> Самостоятельная работа:   Откройте учебник на стр. 17, прочитайте? Ответьте на вопрос: </vt:lpstr>
      <vt:lpstr>Работа с основными понятиями</vt:lpstr>
      <vt:lpstr>Презентация PowerPoint</vt:lpstr>
      <vt:lpstr>Тест -ИГРА</vt:lpstr>
      <vt:lpstr>Закрепление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«Кольчугинская школа№2  с крымскотатарским языком обучения» Симферопольского района Республики Крым</dc:title>
  <dc:creator>Админ</dc:creator>
  <cp:lastModifiedBy>Пользователь Windows</cp:lastModifiedBy>
  <cp:revision>27</cp:revision>
  <dcterms:created xsi:type="dcterms:W3CDTF">2001-12-31T21:02:19Z</dcterms:created>
  <dcterms:modified xsi:type="dcterms:W3CDTF">2021-12-27T04:04:21Z</dcterms:modified>
</cp:coreProperties>
</file>