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1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296" autoAdjust="0"/>
  </p:normalViewPr>
  <p:slideViewPr>
    <p:cSldViewPr>
      <p:cViewPr varScale="1">
        <p:scale>
          <a:sx n="102" d="100"/>
          <a:sy n="102" d="100"/>
        </p:scale>
        <p:origin x="-2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1AAC3-90A3-4316-B218-B380D6B75B98}" type="datetimeFigureOut">
              <a:rPr lang="ru-RU" smtClean="0"/>
              <a:pPr/>
              <a:t>13.01.2025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2060FFF-3BE3-4F97-8495-13B0E201AE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1AAC3-90A3-4316-B218-B380D6B75B98}" type="datetimeFigureOut">
              <a:rPr lang="ru-RU" smtClean="0"/>
              <a:pPr/>
              <a:t>13.01.2025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0FFF-3BE3-4F97-8495-13B0E201AE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1AAC3-90A3-4316-B218-B380D6B75B98}" type="datetimeFigureOut">
              <a:rPr lang="ru-RU" smtClean="0"/>
              <a:pPr/>
              <a:t>13.01.2025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0FFF-3BE3-4F97-8495-13B0E201AE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1AAC3-90A3-4316-B218-B380D6B75B98}" type="datetimeFigureOut">
              <a:rPr lang="ru-RU" smtClean="0"/>
              <a:pPr/>
              <a:t>13.01.2025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2060FFF-3BE3-4F97-8495-13B0E201AE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1AAC3-90A3-4316-B218-B380D6B75B98}" type="datetimeFigureOut">
              <a:rPr lang="ru-RU" smtClean="0"/>
              <a:pPr/>
              <a:t>13.01.2025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0FFF-3BE3-4F97-8495-13B0E201AE6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1AAC3-90A3-4316-B218-B380D6B75B98}" type="datetimeFigureOut">
              <a:rPr lang="ru-RU" smtClean="0"/>
              <a:pPr/>
              <a:t>13.01.2025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0FFF-3BE3-4F97-8495-13B0E201AE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1AAC3-90A3-4316-B218-B380D6B75B98}" type="datetimeFigureOut">
              <a:rPr lang="ru-RU" smtClean="0"/>
              <a:pPr/>
              <a:t>13.01.2025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2060FFF-3BE3-4F97-8495-13B0E201AE6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1AAC3-90A3-4316-B218-B380D6B75B98}" type="datetimeFigureOut">
              <a:rPr lang="ru-RU" smtClean="0"/>
              <a:pPr/>
              <a:t>13.01.2025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0FFF-3BE3-4F97-8495-13B0E201AE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1AAC3-90A3-4316-B218-B380D6B75B98}" type="datetimeFigureOut">
              <a:rPr lang="ru-RU" smtClean="0"/>
              <a:pPr/>
              <a:t>13.01.2025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0FFF-3BE3-4F97-8495-13B0E201AE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1AAC3-90A3-4316-B218-B380D6B75B98}" type="datetimeFigureOut">
              <a:rPr lang="ru-RU" smtClean="0"/>
              <a:pPr/>
              <a:t>13.01.2025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0FFF-3BE3-4F97-8495-13B0E201AE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1AAC3-90A3-4316-B218-B380D6B75B98}" type="datetimeFigureOut">
              <a:rPr lang="ru-RU" smtClean="0"/>
              <a:pPr/>
              <a:t>13.01.2025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60FFF-3BE3-4F97-8495-13B0E201AE6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121AAC3-90A3-4316-B218-B380D6B75B98}" type="datetimeFigureOut">
              <a:rPr lang="ru-RU" smtClean="0"/>
              <a:pPr/>
              <a:t>13.01.2025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2060FFF-3BE3-4F97-8495-13B0E201AE6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dissolve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1500174"/>
            <a:ext cx="7886696" cy="3857652"/>
          </a:xfrm>
        </p:spPr>
        <p:txBody>
          <a:bodyPr>
            <a:noAutofit/>
          </a:bodyPr>
          <a:lstStyle/>
          <a:p>
            <a:pPr algn="r"/>
            <a:r>
              <a:rPr lang="ru-RU" sz="12000" dirty="0" smtClean="0"/>
              <a:t>3</a:t>
            </a:r>
            <a:r>
              <a:rPr lang="ru-RU" sz="8000" dirty="0" smtClean="0"/>
              <a:t> раунд </a:t>
            </a:r>
            <a:br>
              <a:rPr lang="ru-RU" sz="8000" dirty="0" smtClean="0"/>
            </a:br>
            <a:r>
              <a:rPr lang="ru-RU" sz="8000" dirty="0" smtClean="0"/>
              <a:t>«Где логика?»</a:t>
            </a:r>
            <a:br>
              <a:rPr lang="ru-RU" sz="8000" dirty="0" smtClean="0"/>
            </a:br>
            <a:endParaRPr lang="ru-RU" sz="8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5786454"/>
            <a:ext cx="8458200" cy="9144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I:\_\счастливый случай\2 тур\3 раунд\коридор бессмертия\артисты фильм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89"/>
            <a:ext cx="4286282" cy="285752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" name="Picture 3" descr="I:\_\счастливый случай\2 тур\3 раунд\коридор бессмертия\строительство мост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857628"/>
            <a:ext cx="4343558" cy="2786082"/>
          </a:xfrm>
          <a:prstGeom prst="rect">
            <a:avLst/>
          </a:prstGeom>
          <a:noFill/>
        </p:spPr>
      </p:pic>
      <p:pic>
        <p:nvPicPr>
          <p:cNvPr id="18" name="Picture 6" descr="I:\_\счастливый случай\2 тур\3 раунд\коридор бессмертия\дымовая шашк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285728"/>
            <a:ext cx="4151729" cy="2805661"/>
          </a:xfrm>
          <a:prstGeom prst="rect">
            <a:avLst/>
          </a:prstGeom>
          <a:noFill/>
        </p:spPr>
      </p:pic>
      <p:pic>
        <p:nvPicPr>
          <p:cNvPr id="7" name="Picture 7" descr="I:\_\счастливый случай\2 тур\3 раунд\коридор бессмертия\артилерийская установк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4286256"/>
            <a:ext cx="4191030" cy="2357454"/>
          </a:xfrm>
          <a:prstGeom prst="rect">
            <a:avLst/>
          </a:prstGeom>
          <a:noFill/>
        </p:spPr>
      </p:pic>
      <p:pic>
        <p:nvPicPr>
          <p:cNvPr id="15" name="Picture 4" descr="I:\_\счастливый случай\2 тур\3 раунд\коридор бессмертия\паровоз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5786" y="2357430"/>
            <a:ext cx="5480176" cy="200026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 descr="I:\_\счастливый случай\2 тур\3 раунд\крик тишины\главные геро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6715172" cy="2238391"/>
          </a:xfrm>
          <a:prstGeom prst="rect">
            <a:avLst/>
          </a:prstGeom>
          <a:noFill/>
        </p:spPr>
      </p:pic>
      <p:pic>
        <p:nvPicPr>
          <p:cNvPr id="2052" name="Picture 4" descr="I:\_\счастливый случай\2 тур\3 раунд\крик тишины\буржуйка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92" y="214290"/>
            <a:ext cx="1928223" cy="2571768"/>
          </a:xfrm>
          <a:prstGeom prst="rect">
            <a:avLst/>
          </a:prstGeom>
          <a:noFill/>
        </p:spPr>
      </p:pic>
      <p:pic>
        <p:nvPicPr>
          <p:cNvPr id="17" name="Picture 7" descr="I:\_\счастливый случай\2 тур\3 раунд\крик тишины\взрыв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14282" y="2643182"/>
            <a:ext cx="3857652" cy="3936379"/>
          </a:xfrm>
          <a:prstGeom prst="rect">
            <a:avLst/>
          </a:prstGeom>
          <a:noFill/>
        </p:spPr>
      </p:pic>
      <p:pic>
        <p:nvPicPr>
          <p:cNvPr id="2053" name="Picture 5" descr="I:\_\счастливый случай\2 тур\3 раунд\крик тишины\санки с бедоном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86116" y="2428868"/>
            <a:ext cx="3447202" cy="2295891"/>
          </a:xfrm>
          <a:prstGeom prst="rect">
            <a:avLst/>
          </a:prstGeom>
          <a:noFill/>
        </p:spPr>
      </p:pic>
      <p:pic>
        <p:nvPicPr>
          <p:cNvPr id="2054" name="Picture 6" descr="I:\_\счастливый случай\2 тур\3 раунд\крик тишины\в госпитале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3438" y="4214818"/>
            <a:ext cx="4363510" cy="245447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Picture 2" descr="I:\_\счастливый случай\2 тур\3 раунд\ладога\полуторка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643314"/>
            <a:ext cx="4431489" cy="2954326"/>
          </a:xfrm>
          <a:prstGeom prst="rect">
            <a:avLst/>
          </a:prstGeom>
          <a:noFill/>
        </p:spPr>
      </p:pic>
      <p:pic>
        <p:nvPicPr>
          <p:cNvPr id="3075" name="Picture 3" descr="I:\_\счастливый случай\2 тур\3 раунд\ладога\актер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214291"/>
            <a:ext cx="4214808" cy="3165238"/>
          </a:xfrm>
          <a:prstGeom prst="rect">
            <a:avLst/>
          </a:prstGeom>
          <a:noFill/>
        </p:spPr>
      </p:pic>
      <p:pic>
        <p:nvPicPr>
          <p:cNvPr id="3077" name="Picture 5" descr="I:\_\счастливый случай\2 тур\3 раунд\ладога\самолет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3643314"/>
            <a:ext cx="3905233" cy="2928925"/>
          </a:xfrm>
          <a:prstGeom prst="rect">
            <a:avLst/>
          </a:prstGeom>
          <a:noFill/>
        </p:spPr>
      </p:pic>
      <p:pic>
        <p:nvPicPr>
          <p:cNvPr id="3078" name="Picture 6" descr="I:\_\счастливый случай\2 тур\3 раунд\ладога\мандарины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14546" y="928670"/>
            <a:ext cx="2438400" cy="1816100"/>
          </a:xfrm>
          <a:prstGeom prst="rect">
            <a:avLst/>
          </a:prstGeom>
          <a:noFill/>
        </p:spPr>
      </p:pic>
      <p:pic>
        <p:nvPicPr>
          <p:cNvPr id="3079" name="Picture 7" descr="I:\_\счастливый случай\2 тур\3 раунд\ладога\бутылочка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285728"/>
            <a:ext cx="1852283" cy="3214707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Picture 2" descr="I:\_\счастливый случай\2 тур\3 раунд\спасти ленинград\барж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3571876"/>
            <a:ext cx="5037617" cy="3097202"/>
          </a:xfrm>
          <a:prstGeom prst="rect">
            <a:avLst/>
          </a:prstGeom>
          <a:noFill/>
        </p:spPr>
      </p:pic>
      <p:pic>
        <p:nvPicPr>
          <p:cNvPr id="5123" name="Picture 3" descr="I:\_\счастливый случай\2 тур\3 раунд\спасти ленинград\главные герои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49350" y="142852"/>
            <a:ext cx="5231152" cy="2500330"/>
          </a:xfrm>
          <a:prstGeom prst="rect">
            <a:avLst/>
          </a:prstGeom>
          <a:noFill/>
        </p:spPr>
      </p:pic>
      <p:pic>
        <p:nvPicPr>
          <p:cNvPr id="5124" name="Picture 4" descr="I:\_\счастливый случай\2 тур\3 раунд\спасти ленинград\машина кгб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9968" y="357166"/>
            <a:ext cx="3481900" cy="2611425"/>
          </a:xfrm>
          <a:prstGeom prst="rect">
            <a:avLst/>
          </a:prstGeom>
          <a:noFill/>
        </p:spPr>
      </p:pic>
      <p:pic>
        <p:nvPicPr>
          <p:cNvPr id="5125" name="Picture 5" descr="I:\_\счастливый случай\2 тур\3 раунд\спасти ленинград\рояль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43570" y="3286124"/>
            <a:ext cx="3245051" cy="3376608"/>
          </a:xfrm>
          <a:prstGeom prst="rect">
            <a:avLst/>
          </a:prstGeom>
          <a:noFill/>
        </p:spPr>
      </p:pic>
      <p:pic>
        <p:nvPicPr>
          <p:cNvPr id="5126" name="Picture 6" descr="I:\_\счастливый случай\2 тур\3 раунд\спасти ленинград\самолеты над заливом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14546" y="1643050"/>
            <a:ext cx="4184440" cy="275272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Picture 2" descr="I:\_\счастливый случай\2 тур\3 раунд\три дня до весны\взрыв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4643446"/>
            <a:ext cx="4177856" cy="1985771"/>
          </a:xfrm>
          <a:prstGeom prst="rect">
            <a:avLst/>
          </a:prstGeom>
          <a:noFill/>
        </p:spPr>
      </p:pic>
      <p:pic>
        <p:nvPicPr>
          <p:cNvPr id="6147" name="Picture 3" descr="I:\_\счастливый случай\2 тур\3 раунд\три дня до весны\подвал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908" y="3857628"/>
            <a:ext cx="4143372" cy="2762248"/>
          </a:xfrm>
          <a:prstGeom prst="rect">
            <a:avLst/>
          </a:prstGeom>
          <a:noFill/>
        </p:spPr>
      </p:pic>
      <p:pic>
        <p:nvPicPr>
          <p:cNvPr id="6149" name="Picture 5" descr="I:\_\счастливый случай\2 тур\3 раунд\три дня до весны\актеры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643182"/>
            <a:ext cx="4143404" cy="1781297"/>
          </a:xfrm>
          <a:prstGeom prst="rect">
            <a:avLst/>
          </a:prstGeom>
          <a:noFill/>
        </p:spPr>
      </p:pic>
      <p:pic>
        <p:nvPicPr>
          <p:cNvPr id="6150" name="Picture 6" descr="I:\_\счастливый случай\2 тур\3 раунд\три дня до весны\говяжий бульон в банке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428604"/>
            <a:ext cx="2643206" cy="1872425"/>
          </a:xfrm>
          <a:prstGeom prst="rect">
            <a:avLst/>
          </a:prstGeom>
          <a:noFill/>
        </p:spPr>
      </p:pic>
      <p:pic>
        <p:nvPicPr>
          <p:cNvPr id="6151" name="Picture 7" descr="I:\_\счастливый случай\2 тур\3 раунд\три дня до весны\календарь февраля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357166"/>
            <a:ext cx="4412077" cy="3124173"/>
          </a:xfrm>
          <a:prstGeom prst="rect">
            <a:avLst/>
          </a:prstGeom>
          <a:noFill/>
        </p:spPr>
      </p:pic>
      <p:pic>
        <p:nvPicPr>
          <p:cNvPr id="6152" name="Picture 8" descr="I:\_\счастливый случай\2 тур\3 раунд\три дня до весны\вакцина чумы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71736" y="714356"/>
            <a:ext cx="2233826" cy="1485893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801</TotalTime>
  <Words>2</Words>
  <Application>Microsoft Office PowerPoint</Application>
  <PresentationFormat>Экран (4:3)</PresentationFormat>
  <Paragraphs>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Трек</vt:lpstr>
      <vt:lpstr>3 раунд  «Где логика?»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 раунд  «Где логика?»</dc:title>
  <dc:creator>ПК</dc:creator>
  <cp:lastModifiedBy>User</cp:lastModifiedBy>
  <cp:revision>82</cp:revision>
  <dcterms:created xsi:type="dcterms:W3CDTF">2021-08-26T07:45:26Z</dcterms:created>
  <dcterms:modified xsi:type="dcterms:W3CDTF">2025-01-13T11:17:40Z</dcterms:modified>
</cp:coreProperties>
</file>