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74" r:id="rId9"/>
    <p:sldId id="275" r:id="rId10"/>
    <p:sldId id="277" r:id="rId11"/>
    <p:sldId id="276" r:id="rId12"/>
    <p:sldId id="272" r:id="rId13"/>
    <p:sldId id="273" r:id="rId14"/>
    <p:sldId id="265" r:id="rId15"/>
    <p:sldId id="267" r:id="rId16"/>
    <p:sldId id="268" r:id="rId17"/>
    <p:sldId id="269" r:id="rId18"/>
    <p:sldId id="270" r:id="rId19"/>
    <p:sldId id="271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BE451-7314-49B4-ABDD-8CCBB07ECA4E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4337" name="WordArt 1"/>
          <p:cNvSpPr>
            <a:spLocks noChangeArrowheads="1" noChangeShapeType="1" noTextEdit="1"/>
          </p:cNvSpPr>
          <p:nvPr/>
        </p:nvSpPr>
        <p:spPr bwMode="auto">
          <a:xfrm>
            <a:off x="2071670" y="804863"/>
            <a:ext cx="6572296" cy="39814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Сочинение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заданной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теме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64305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Вот спортсмен бежит к черте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Там, за нею отдых.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хотят быть впереди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кубком и на ...</a:t>
            </a:r>
          </a:p>
        </p:txBody>
      </p:sp>
      <p:pic>
        <p:nvPicPr>
          <p:cNvPr id="34818" name="Picture 2" descr="https://blog.pietablakely.com/hs-fs/hubfs/shutterstock_1427371340.jpg?width=1544&amp;name=shutterstock_1427371340.jpg"/>
          <p:cNvPicPr>
            <a:picLocks noChangeAspect="1" noChangeArrowheads="1"/>
          </p:cNvPicPr>
          <p:nvPr/>
        </p:nvPicPr>
        <p:blipFill>
          <a:blip r:embed="rId3"/>
          <a:srcRect l="11415" r="22238"/>
          <a:stretch>
            <a:fillRect/>
          </a:stretch>
        </p:blipFill>
        <p:spPr bwMode="auto">
          <a:xfrm>
            <a:off x="1714480" y="1500174"/>
            <a:ext cx="5072098" cy="47860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14480" y="4357694"/>
            <a:ext cx="50720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487" y="4098201"/>
            <a:ext cx="23574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Финиш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322848"/>
            <a:ext cx="4357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Зеленый луг,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 скамеек вокруг,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ворот до ворот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Бойко бегает народ.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воротах этих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Рыбацкие сети.</a:t>
            </a:r>
          </a:p>
        </p:txBody>
      </p:sp>
      <p:sp>
        <p:nvSpPr>
          <p:cNvPr id="33794" name="AutoShape 2" descr="https://static.360tv.ru/media/uploads/article_images/2020/08/74680_%D0%97%D0%BD%D0%B0%D0%BC%D1%8F_5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https://static.360tv.ru/media/uploads/article_images/2020/08/74680_%D0%97%D0%BD%D0%B0%D0%BC%D1%8F_5_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714348" y="1643050"/>
            <a:ext cx="7698146" cy="35668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1785926"/>
            <a:ext cx="26825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стадион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214546" y="2571744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214338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585729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люблю (что?)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занимаются (чем?)</a:t>
            </a: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57148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Составим предложения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9698" name="Picture 2" descr="https://c.pxhere.com/photos/7e/28/leica_school_brussels_boys_race_team_europe_cross-361555.jpg!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15008" y="1571644"/>
            <a:ext cx="3214662" cy="2143108"/>
          </a:xfrm>
          <a:prstGeom prst="rect">
            <a:avLst/>
          </a:prstGeom>
          <a:noFill/>
        </p:spPr>
      </p:pic>
      <p:pic>
        <p:nvPicPr>
          <p:cNvPr id="29700" name="Picture 4" descr="https://mainstyles.ru/uploads/Zanimaytes-sportom-Mainsty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357562"/>
            <a:ext cx="4770788" cy="3143272"/>
          </a:xfrm>
          <a:prstGeom prst="rect">
            <a:avLst/>
          </a:prstGeom>
          <a:noFill/>
        </p:spPr>
      </p:pic>
      <p:pic>
        <p:nvPicPr>
          <p:cNvPr id="29702" name="Picture 6" descr="https://sport-doma-legko.ru/wp-content/uploads/2021/01/olympia_rio_2016_sport-scal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7122" y="3857628"/>
            <a:ext cx="3964034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41540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1317484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Любите ли вы урок физкультуры?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Какой вид спорта вам нравится?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Делаете ли вы по утрам зарядку?</a:t>
            </a: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57148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Работаем устно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0722" name="Picture 2" descr="https://alumni.nottingham.ac.uk/image/alumni-2014-news/Sports-montage-resized-as-bmp-file.bmp"/>
          <p:cNvPicPr>
            <a:picLocks noChangeAspect="1" noChangeArrowheads="1"/>
          </p:cNvPicPr>
          <p:nvPr/>
        </p:nvPicPr>
        <p:blipFill>
          <a:blip r:embed="rId3"/>
          <a:srcRect t="27732"/>
          <a:stretch>
            <a:fillRect/>
          </a:stretch>
        </p:blipFill>
        <p:spPr bwMode="auto">
          <a:xfrm>
            <a:off x="357158" y="3081234"/>
            <a:ext cx="8215370" cy="356589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41564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857232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Пословицы и поговорки о спорте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714488"/>
            <a:ext cx="7654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Быстрого и ловкого болезнь не догонит!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786058"/>
            <a:ext cx="5850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здоровом теле здоровый дух.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2285992"/>
            <a:ext cx="7929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Главное соревнование — борьба с самим собой.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3214686"/>
            <a:ext cx="5839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здоровье — там и красота.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86182" y="3774048"/>
            <a:ext cx="4338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Движение -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жизнь.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07216" y="4416990"/>
            <a:ext cx="503952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хочешь быть здоров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закаляйся!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5429264"/>
            <a:ext cx="4448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Здоровому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здорово.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uiExpand="1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2285984" y="500042"/>
            <a:ext cx="481488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Сочинение.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2186012" y="1285860"/>
            <a:ext cx="481488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спорт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1357290" y="2143116"/>
            <a:ext cx="6135156" cy="378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500958" y="3857628"/>
            <a:ext cx="15001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с.45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3000364" y="500042"/>
            <a:ext cx="292895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План: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928662" y="1500174"/>
            <a:ext cx="714380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Откуда и как я узнал что такое спорт?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928662" y="2143116"/>
            <a:ext cx="721523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Какие виды спорта мне нравятся и почему.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928662" y="2857496"/>
            <a:ext cx="621510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Значение спорта в жизни людей.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928926" y="357166"/>
            <a:ext cx="314327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спорт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3554" name="Picture 2" descr="https://catherineasquithgallery.com/uploads/posts/2021-03/1614587699_33-p-malchik-na-belom-fone-kartinka-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2083" y="3857628"/>
            <a:ext cx="225252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34" y="1155688"/>
            <a:ext cx="821537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представляю себе жизни без спорта. С ним мне никогда не бывает скучно. Родители с раннего детства объяснили мне, что если человек хочет быть здоровым, он должен заниматься спортом.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Мой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начинается с зарядки. Я выполняю упражнение «планка» всего десять минут, но это дает мне заряд бодрости на весь день. Я настолько к этому привык, что уже не могу проснуться иначе. Потом я умываюсь, завтракаю и собираюсь в школу.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Три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раза в неделю я хожу в бассейн. Мне очень нравится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плавание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поэтому мне не лень ради него вставать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рано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утром по субботам. Я занимаюсь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этим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уже больше года и успел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поучаствовать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нескольких соревнованиях.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У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даже есть две награды. Приятно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смотреть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них и понимать, что делаешь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успехи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твой труд не пропадает зря.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928926" y="357166"/>
            <a:ext cx="314327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спорт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3554" name="Picture 2" descr="https://catherineasquithgallery.com/uploads/posts/2021-03/1614587699_33-p-malchik-na-belom-fone-kartinka-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2083" y="3857628"/>
            <a:ext cx="225252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1142984"/>
            <a:ext cx="807249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Когда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впервые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пришёл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бассейн, я даже не умел плавать. А сам бассейн показался мне просто огромным. Мне повезло с тренером, он очень быстро меня обучил, я привык к воде. Теперь я чувствую себя в ней просто отлично. Раньше я часто слышал, что занятия плаванием помогают избавиться от многих болезней. И действительно, болеть и пропускать школу я стал реже.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Ещё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люблю спортивные каналы, особенно когда транслируют футбольные и баскетбольные матчи. Мы садимся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вместе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папой,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берём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что-нибудь вкусное и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болеем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любимые команды.</a:t>
            </a:r>
          </a:p>
        </p:txBody>
      </p:sp>
      <p:pic>
        <p:nvPicPr>
          <p:cNvPr id="28674" name="Picture 2" descr="https://media.professionali.ru/processor/external/original/2018/06/04/pjv2yz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14810" y="4286256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928926" y="357166"/>
            <a:ext cx="314327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спорт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3554" name="Picture 2" descr="https://catherineasquithgallery.com/uploads/posts/2021-03/1614587699_33-p-malchik-na-belom-fone-kartinka-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2083" y="3857628"/>
            <a:ext cx="225252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8" y="1071546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У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нашей семьи есть традиция. Каждое лето мы отправляемся сплавляться на байдарках. Это занимает несколько дней. В составе группы от четырех до десяти человек мы плывем вниз по реке, периодически делая привалы, чтобы отдохнуть, пообедать или переночевать. Это очень интересно и весело. Мы едим полевую еду и спим в палатках.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моя семья очень любим спорт. Он делает нашу жизнь интереснее и ярче, а еще помогает сохранить здоровье и подтянутый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внешний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вид. Всем своим друзьям я тоже советую не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лениться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заняться спортом.</a:t>
            </a:r>
          </a:p>
        </p:txBody>
      </p:sp>
      <p:pic>
        <p:nvPicPr>
          <p:cNvPr id="27650" name="Picture 2" descr="https://kotygoroshko.mk.ua/wp-content/uploads/2018/06/Progulka-na-bajdarke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071934" y="4214818"/>
            <a:ext cx="3786214" cy="252068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1714488"/>
            <a:ext cx="750099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Сочинение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— вид письменной школьной работы, представляющий изложение своих мыслей и чувств по заданной теме.</a:t>
            </a: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92867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Что такое сочинение?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41564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857356" y="500042"/>
            <a:ext cx="528641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Домашнее задание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1285852" y="2000240"/>
            <a:ext cx="621510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написать сочинение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kurspresent.ru/assets/images/resources/266/fall-asleep-at-computer-pa-500-clr-40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381500" y="2571744"/>
            <a:ext cx="4762500" cy="3905251"/>
          </a:xfrm>
          <a:prstGeom prst="rect">
            <a:avLst/>
          </a:prstGeom>
          <a:noFill/>
        </p:spPr>
      </p:pic>
      <p:pic>
        <p:nvPicPr>
          <p:cNvPr id="35846" name="Picture 6" descr="https://www.clipartkey.com/mpngs/m/37-373170_presenter-media-learning.png"/>
          <p:cNvPicPr>
            <a:picLocks noChangeAspect="1" noChangeArrowheads="1"/>
          </p:cNvPicPr>
          <p:nvPr/>
        </p:nvPicPr>
        <p:blipFill>
          <a:blip r:embed="rId4"/>
          <a:srcRect l="16622" r="15379" b="6982"/>
          <a:stretch>
            <a:fillRect/>
          </a:stretch>
        </p:blipFill>
        <p:spPr bwMode="auto">
          <a:xfrm>
            <a:off x="214282" y="2643182"/>
            <a:ext cx="3357586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3786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горки я лечу стрелой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Резвы кони подо мной.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полоски на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снегу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Оставляют на бегу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kykyryzo.ru/wp-content/uploads/2020/06/1-62.jpg"/>
          <p:cNvPicPr>
            <a:picLocks noChangeAspect="1" noChangeArrowheads="1"/>
          </p:cNvPicPr>
          <p:nvPr/>
        </p:nvPicPr>
        <p:blipFill>
          <a:blip r:embed="rId3"/>
          <a:srcRect l="11377" r="8987" b="21628"/>
          <a:stretch>
            <a:fillRect/>
          </a:stretch>
        </p:blipFill>
        <p:spPr bwMode="auto">
          <a:xfrm>
            <a:off x="4071934" y="2428867"/>
            <a:ext cx="4357718" cy="3216411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429256" y="5572140"/>
            <a:ext cx="114300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857364"/>
            <a:ext cx="5786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этом месте есть дорожки,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дорожках видны ножки,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Ручки, голова, в шапочке резиновой…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дорожка та — цвета светло-синего…</a:t>
            </a:r>
          </a:p>
        </p:txBody>
      </p:sp>
      <p:pic>
        <p:nvPicPr>
          <p:cNvPr id="18434" name="Picture 2" descr="https://www.penza-press.ru/uploads/news/2016/4_2016/basse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14620"/>
            <a:ext cx="4085061" cy="270635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86380" y="4429132"/>
            <a:ext cx="2607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бассейн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143636" y="5214950"/>
            <a:ext cx="42862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2000240"/>
            <a:ext cx="42148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ракету, а ракетку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держу своей рукой, –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 – и мяч летит за сетку!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 еще! – И сет за мной!</a:t>
            </a:r>
          </a:p>
        </p:txBody>
      </p:sp>
      <p:pic>
        <p:nvPicPr>
          <p:cNvPr id="19458" name="Picture 2" descr="https://pbs.twimg.com/media/D-aUYgQXsAEbEKz.jpg"/>
          <p:cNvPicPr>
            <a:picLocks noChangeAspect="1" noChangeArrowheads="1"/>
          </p:cNvPicPr>
          <p:nvPr/>
        </p:nvPicPr>
        <p:blipFill>
          <a:blip r:embed="rId3"/>
          <a:srcRect l="22163" t="6649" r="10460" b="4255"/>
          <a:stretch>
            <a:fillRect/>
          </a:stretch>
        </p:blipFill>
        <p:spPr bwMode="auto">
          <a:xfrm>
            <a:off x="3643306" y="1785926"/>
            <a:ext cx="4714908" cy="41565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929322" y="1857364"/>
            <a:ext cx="23374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теннис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715140" y="2643182"/>
            <a:ext cx="642942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41433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Шайбу здесь вовсю гоняют И в ворота все бросают. Здесь на поле лёд везде, Рады мы такой игре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img4.goodfon.ru/wallpaper/nbig/b/31/khokkei-igra-koman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714488"/>
            <a:ext cx="5421207" cy="345947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286512" y="4214818"/>
            <a:ext cx="23387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хоккей</a:t>
            </a:r>
            <a:endParaRPr lang="ru-RU" sz="5400" dirty="0">
              <a:solidFill>
                <a:srgbClr val="0070C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000892" y="5000636"/>
            <a:ext cx="78581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4643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люблю его смотреть.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нравится «болеть».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кричать всем вместе: «Гол!».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Лучшая игра…</a:t>
            </a:r>
          </a:p>
        </p:txBody>
      </p:sp>
      <p:pic>
        <p:nvPicPr>
          <p:cNvPr id="21506" name="Picture 2" descr="https://avatars.mds.yandex.net/get-zen_doc/1221393/pub_5c0ac46746ef5c00aaa7df42_5c0ac50844c73500ae9389ac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43050"/>
            <a:ext cx="5009390" cy="32194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1428736"/>
            <a:ext cx="23950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футбол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14810" y="2212966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643050"/>
            <a:ext cx="3929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их надеть хочу. Словно ветер полечу. Унесусь я, встав на лёд, Зимней ласточкой в полёт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avatars.mds.yandex.net/get-mpic/3609127/img_id3710336778205642299.jpeg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8277" y="1500174"/>
            <a:ext cx="4958433" cy="4795861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929058" y="2143116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02495" y="1362662"/>
            <a:ext cx="24838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коньки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643050"/>
            <a:ext cx="4929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Удобная обувь для спорта и игр,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ней каждый становится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Быстрым, как тигр.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Их надеваем мы на тренировки,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как называем? Конечно,..</a:t>
            </a:r>
          </a:p>
        </p:txBody>
      </p:sp>
      <p:pic>
        <p:nvPicPr>
          <p:cNvPr id="32770" name="Picture 2" descr="https://www.tvtshop.ru/upload/store/Products/Products78994/8a0e1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518033"/>
            <a:ext cx="5500726" cy="41255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4810" y="4714884"/>
            <a:ext cx="34311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кроссовки</a:t>
            </a:r>
            <a:endParaRPr lang="ru-RU" sz="5400" dirty="0">
              <a:solidFill>
                <a:srgbClr val="0070C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429256" y="5500702"/>
            <a:ext cx="642942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653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Сашенька</dc:creator>
  <cp:lastModifiedBy>Сашенька</cp:lastModifiedBy>
  <cp:revision>11</cp:revision>
  <dcterms:created xsi:type="dcterms:W3CDTF">2021-10-09T10:25:23Z</dcterms:created>
  <dcterms:modified xsi:type="dcterms:W3CDTF">2021-10-09T12:12:39Z</dcterms:modified>
</cp:coreProperties>
</file>