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29"/>
  </p:notesMasterIdLst>
  <p:sldIdLst>
    <p:sldId id="256" r:id="rId2"/>
    <p:sldId id="257" r:id="rId3"/>
    <p:sldId id="283" r:id="rId4"/>
    <p:sldId id="284" r:id="rId5"/>
    <p:sldId id="285" r:id="rId6"/>
    <p:sldId id="258" r:id="rId7"/>
    <p:sldId id="261" r:id="rId8"/>
    <p:sldId id="270" r:id="rId9"/>
    <p:sldId id="271" r:id="rId10"/>
    <p:sldId id="274" r:id="rId11"/>
    <p:sldId id="272" r:id="rId12"/>
    <p:sldId id="273" r:id="rId13"/>
    <p:sldId id="262" r:id="rId14"/>
    <p:sldId id="282" r:id="rId15"/>
    <p:sldId id="263" r:id="rId16"/>
    <p:sldId id="275" r:id="rId17"/>
    <p:sldId id="276" r:id="rId18"/>
    <p:sldId id="277" r:id="rId19"/>
    <p:sldId id="278" r:id="rId20"/>
    <p:sldId id="265" r:id="rId21"/>
    <p:sldId id="268" r:id="rId22"/>
    <p:sldId id="280" r:id="rId23"/>
    <p:sldId id="281" r:id="rId24"/>
    <p:sldId id="287" r:id="rId25"/>
    <p:sldId id="286" r:id="rId26"/>
    <p:sldId id="279" r:id="rId27"/>
    <p:sldId id="26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7"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56" autoAdjust="0"/>
    <p:restoredTop sz="94640" autoAdjust="0"/>
  </p:normalViewPr>
  <p:slideViewPr>
    <p:cSldViewPr snapToGrid="0">
      <p:cViewPr varScale="1">
        <p:scale>
          <a:sx n="69" d="100"/>
          <a:sy n="69" d="100"/>
        </p:scale>
        <p:origin x="-63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2688F-E77D-48E0-A049-0BC22E77E791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F3631-5AA7-4D95-BA2D-427D7F4D2E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004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0F3631-5AA7-4D95-BA2D-427D7F4D2E9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9928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26636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6691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50330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10415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1646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48903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05120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25415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34384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997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8148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896839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9990486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17397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181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0496904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087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B16A41-4A93-43CB-BA4A-EB48B04A1BEE}" type="datetimeFigureOut">
              <a:rPr lang="ru-RU" smtClean="0"/>
              <a:pPr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505EF77-7365-452B-B169-B013B76DB7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679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  <p:sldLayoutId id="2147484071" r:id="rId15"/>
    <p:sldLayoutId id="2147484072" r:id="rId16"/>
    <p:sldLayoutId id="214748407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B173CF3-CBEB-4877-AE37-BDCD6E1138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03868" y="817419"/>
            <a:ext cx="9592732" cy="505844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«Интеллектуальные игры для родителей, как инновационная форма вовлечения семьи в процесс патриотического воспитания ребенка».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 и оформили воспитатели: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Камболова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И.В., Шолохова С.Н.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2865333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4416" y="982132"/>
            <a:ext cx="6104587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 пословицу. </a:t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 и допиши.</a:t>
            </a:r>
            <a:r>
              <a:rPr lang="ru-RU" sz="3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23331" y="2442950"/>
            <a:ext cx="8172094" cy="343291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Родины своей ни сил ни жизни не 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Чужбина калина, Родина - 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Родина – мать сумей за нее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8980227" y="2442950"/>
            <a:ext cx="2456597" cy="312334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(жалей)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(малина)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(постоять)</a:t>
            </a:r>
            <a:endParaRPr lang="ru-RU" sz="32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64275" y="2442950"/>
            <a:ext cx="7438029" cy="343291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Береги землю родимую, как мать 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Тот герой, кто за Родину стоит 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Русский солдат не знает 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8297838" y="2442950"/>
            <a:ext cx="2601135" cy="343291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(любимую)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(горой)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(преград)</a:t>
            </a:r>
            <a:endParaRPr lang="ru-RU" sz="32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28048" y="2442950"/>
            <a:ext cx="7287903" cy="343291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Родина – мать, а чужбина - 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Казак без коня, что охотник 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Казак на чужбине воюет, а жена </a:t>
            </a:r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8011236" y="2442950"/>
            <a:ext cx="3357349" cy="34329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(мачеха)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(без ружья)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(в доме горюет)</a:t>
            </a:r>
            <a:endParaRPr lang="ru-RU" sz="32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79216" y="741103"/>
            <a:ext cx="7270811" cy="71483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Переведи на русский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64093" y="2041864"/>
            <a:ext cx="57231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Английская:</a:t>
            </a:r>
          </a:p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«Когда леди выходит из автомобиля, автомобиль идёт быстрее»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Азербайджанская: </a:t>
            </a:r>
          </a:p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«Голова – венец тела, а глаза – лучшие алмазы в том венце»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62944" y="2885243"/>
            <a:ext cx="486496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«Баба с возу –кобыле легче».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«Глаза – зеркало души».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7220F511-C9B8-4BAA-8925-DCEB1D14AEB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30136" y="982664"/>
            <a:ext cx="7071064" cy="766238"/>
          </a:xfrm>
        </p:spPr>
        <p:txBody>
          <a:bodyPr/>
          <a:lstStyle/>
          <a:p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Переведи на русский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5F29D8F-E460-461E-BFE5-8CE5B4338439}"/>
              </a:ext>
            </a:extLst>
          </p:cNvPr>
          <p:cNvSpPr txBox="1"/>
          <p:nvPr/>
        </p:nvSpPr>
        <p:spPr>
          <a:xfrm>
            <a:off x="994299" y="2414726"/>
            <a:ext cx="532660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Финская: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«Тот не заблудится, кто спрашивает»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–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Китайская: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«Разговорами риса не сваришь»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869A658-9747-4D58-B893-07BC254AD6DD}"/>
              </a:ext>
            </a:extLst>
          </p:cNvPr>
          <p:cNvSpPr txBox="1"/>
          <p:nvPr/>
        </p:nvSpPr>
        <p:spPr>
          <a:xfrm>
            <a:off x="6320901" y="2523280"/>
            <a:ext cx="525558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itchFamily="18" charset="0"/>
              </a:rPr>
              <a:t>«Язык до Киева доведёт».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itchFamily="18" charset="0"/>
              </a:rPr>
              <a:t>«Соловья баснями не кормят»</a:t>
            </a:r>
          </a:p>
        </p:txBody>
      </p:sp>
    </p:spTree>
    <p:extLst>
      <p:ext uri="{BB962C8B-B14F-4D97-AF65-F5344CB8AC3E}">
        <p14:creationId xmlns:p14="http://schemas.microsoft.com/office/powerpoint/2010/main" xmlns="" val="148141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73702" y="982663"/>
            <a:ext cx="10644596" cy="1303337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Кто прославил наше Подмосковье?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Художники</a:t>
            </a:r>
          </a:p>
        </p:txBody>
      </p:sp>
      <p:pic>
        <p:nvPicPr>
          <p:cNvPr id="1033" name="Picture 9" descr="D:\2021-22 уч.год 2 мл.гр\семинар 10 марта\люди, прославившие подмосковье\Губарев Витал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6297" y="2315142"/>
            <a:ext cx="3837255" cy="2789517"/>
          </a:xfrm>
          <a:prstGeom prst="rect">
            <a:avLst/>
          </a:prstGeom>
          <a:noFill/>
        </p:spPr>
      </p:pic>
      <p:pic>
        <p:nvPicPr>
          <p:cNvPr id="3074" name="Picture 2" descr="D:\2021-22 уч.год 2 мл.гр\семинар 10 марта\люди, прославившие подмосковье\художники\Кочубей Зинаида Васильев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8834" y="2315143"/>
            <a:ext cx="2423319" cy="3185615"/>
          </a:xfrm>
          <a:prstGeom prst="rect">
            <a:avLst/>
          </a:prstGeom>
          <a:noFill/>
        </p:spPr>
      </p:pic>
      <p:pic>
        <p:nvPicPr>
          <p:cNvPr id="3075" name="Picture 3" descr="D:\2021-22 уч.год 2 мл.гр\семинар 10 марта\люди, прославившие подмосковье\художники\Илья Ефимович Реп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702" y="2285999"/>
            <a:ext cx="3297707" cy="32147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58789" y="5500760"/>
            <a:ext cx="31126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Илья Ефимович      Репин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03346" y="5500758"/>
            <a:ext cx="3222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Кочубей Зинаида Васильевна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60860" y="5240740"/>
            <a:ext cx="3507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Губарев Виталий Петрович</a:t>
            </a:r>
          </a:p>
        </p:txBody>
      </p:sp>
    </p:spTree>
  </p:cSld>
  <p:clrMapOvr>
    <a:masterClrMapping/>
  </p:clrMapOvr>
  <p:transition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28046" y="982663"/>
            <a:ext cx="10003810" cy="130333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Писатели</a:t>
            </a:r>
          </a:p>
        </p:txBody>
      </p:sp>
      <p:pic>
        <p:nvPicPr>
          <p:cNvPr id="3" name="Picture 8" descr="D:\2021-22 уч.год 2 мл.гр\семинар 10 марта\люди, прославившие подмосковье\7Успенс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147" y="2285999"/>
            <a:ext cx="2988857" cy="2785395"/>
          </a:xfrm>
          <a:prstGeom prst="rect">
            <a:avLst/>
          </a:prstGeom>
          <a:noFill/>
        </p:spPr>
      </p:pic>
      <p:pic>
        <p:nvPicPr>
          <p:cNvPr id="4098" name="Picture 2" descr="D:\2021-22 уч.год 2 мл.гр\семинар 10 марта\люди, прославившие подмосковье\писатели\7-Толстой-Алексей-Константинович-1817-18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046" y="2091518"/>
            <a:ext cx="2006223" cy="26749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65826" y="4856086"/>
            <a:ext cx="25060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Константинович Толстой</a:t>
            </a:r>
          </a:p>
        </p:txBody>
      </p:sp>
      <p:pic>
        <p:nvPicPr>
          <p:cNvPr id="4099" name="Picture 3" descr="D:\2021-22 уч.год 2 мл.гр\семинар 10 марта\люди, прославившие подмосковье\писатели\Федор Иванович Тютче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66496" y="2284267"/>
            <a:ext cx="2065360" cy="275381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056217" y="5128653"/>
            <a:ext cx="2198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 Иванович    Тютчев</a:t>
            </a:r>
          </a:p>
        </p:txBody>
      </p:sp>
      <p:pic>
        <p:nvPicPr>
          <p:cNvPr id="4100" name="Picture 4" descr="D:\2021-22 уч.год 2 мл.гр\семинар 10 марта\люди, прославившие подмосковье\писатели\Орлов Владимир Викторови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8115" y="2284267"/>
            <a:ext cx="2006006" cy="278712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359856" y="5071394"/>
            <a:ext cx="2198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Викторович Орлов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87004" y="5113868"/>
            <a:ext cx="2374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Эдуард Николаевич Успенский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42197" y="777922"/>
            <a:ext cx="93896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u="sng" dirty="0">
                <a:latin typeface="Times New Roman" pitchFamily="18" charset="0"/>
                <a:cs typeface="Times New Roman" pitchFamily="18" charset="0"/>
              </a:rPr>
              <a:t>Кто прославил наше Подмосковье?</a:t>
            </a:r>
            <a:endParaRPr lang="ru-RU" sz="1200" dirty="0"/>
          </a:p>
        </p:txBody>
      </p:sp>
    </p:spTree>
  </p:cSld>
  <p:clrMapOvr>
    <a:masterClrMapping/>
  </p:clrMapOvr>
  <p:transition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46245" y="982663"/>
            <a:ext cx="10115331" cy="130333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Композиторы</a:t>
            </a:r>
          </a:p>
        </p:txBody>
      </p:sp>
      <p:pic>
        <p:nvPicPr>
          <p:cNvPr id="5122" name="Picture 2" descr="D:\2021-22 уч.год 2 мл.гр\семинар 10 марта\люди, прославившие подмосковье\композиторы\Глинка Михаил Ивано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42" y="2294500"/>
            <a:ext cx="3156161" cy="234337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74703" y="4714045"/>
            <a:ext cx="30852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Иванович Глинка</a:t>
            </a:r>
          </a:p>
        </p:txBody>
      </p:sp>
      <p:pic>
        <p:nvPicPr>
          <p:cNvPr id="5123" name="Picture 3" descr="D:\2021-22 уч.год 2 мл.гр\семинар 10 марта\люди, прославившие подмосковье\композиторы\Владимир Яковлевич Шаин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2488" y="2616286"/>
            <a:ext cx="2906973" cy="218023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08903" y="4968164"/>
            <a:ext cx="2679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Яковлевич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Шаинский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D:\2021-22 уч.год 2 мл.гр\семинар 10 марта\люди, прославившие подмосковье\композиторы\Максим Дунаевск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5355" y="2219604"/>
            <a:ext cx="1984567" cy="297850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723206" y="5131714"/>
            <a:ext cx="2227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Исаакович Дунаевский</a:t>
            </a:r>
          </a:p>
        </p:txBody>
      </p:sp>
      <p:pic>
        <p:nvPicPr>
          <p:cNvPr id="5125" name="Picture 5" descr="D:\2021-22 уч.год 2 мл.гр\семинар 10 марта\люди, прославившие подмосковье\композиторы\Александр Борисович Журби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51086" y="2523492"/>
            <a:ext cx="2370728" cy="237072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8830101" y="4866563"/>
            <a:ext cx="2450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Борисович Журбин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24083" y="846161"/>
            <a:ext cx="96216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u="sng" dirty="0">
                <a:latin typeface="Times New Roman" pitchFamily="18" charset="0"/>
                <a:cs typeface="Times New Roman" pitchFamily="18" charset="0"/>
              </a:rPr>
              <a:t>Кто прославил наше Подмосковье</a:t>
            </a:r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/>
          </a:p>
        </p:txBody>
      </p:sp>
    </p:spTree>
  </p:cSld>
  <p:clrMapOvr>
    <a:masterClrMapping/>
  </p:clrMapOvr>
  <p:transition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74596" y="982663"/>
            <a:ext cx="10384806" cy="124618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Выберите народный </a:t>
            </a: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промысел Подмосковья?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2021-22 уч.год 2 мл.гр\семинар 10 марта\люди, прославившие подмосковье\народно-прикладное творчество\Гж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596" y="2429444"/>
            <a:ext cx="1818304" cy="22380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8172" y="4749421"/>
            <a:ext cx="1460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Гжель</a:t>
            </a:r>
          </a:p>
        </p:txBody>
      </p:sp>
      <p:pic>
        <p:nvPicPr>
          <p:cNvPr id="6147" name="Picture 3" descr="D:\2021-22 уч.год 2 мл.гр\семинар 10 марта\люди, прославившие подмосковье\народно-прикладное творчество\Гусевский хруста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3808" y="2963459"/>
            <a:ext cx="1848009" cy="23318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756847" y="5213445"/>
            <a:ext cx="23883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Гусевский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хрусталь</a:t>
            </a:r>
          </a:p>
        </p:txBody>
      </p:sp>
      <p:pic>
        <p:nvPicPr>
          <p:cNvPr id="6148" name="Picture 4" descr="D:\2021-22 уч.год 2 мл.гр\семинар 10 марта\люди, прославившие подмосковье\народно-прикладное творчество\Дым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8477" y="2427312"/>
            <a:ext cx="2198351" cy="209009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940490" y="4544704"/>
            <a:ext cx="1610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Дымка</a:t>
            </a:r>
          </a:p>
        </p:txBody>
      </p:sp>
      <p:pic>
        <p:nvPicPr>
          <p:cNvPr id="6149" name="Picture 5" descr="D:\2021-22 уч.год 2 мл.гр\семинар 10 марта\люди, прославившие подмосковье\народно-прикладное творчество\Жостов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1057" y="3382940"/>
            <a:ext cx="2339170" cy="230665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933062" y="5677470"/>
            <a:ext cx="1856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Жостово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0" name="Picture 6" descr="D:\2021-22 уч.год 2 мл.гр\семинар 10 марта\люди, прославившие подмосковье\народно-прикладное творчество\пэчвор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28078" y="2462284"/>
            <a:ext cx="2164307" cy="216430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9239535" y="4681182"/>
            <a:ext cx="2019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Пэчворк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25038" y="746449"/>
            <a:ext cx="7992834" cy="86010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наукограды являются Подмосковными?</a:t>
            </a:r>
          </a:p>
        </p:txBody>
      </p:sp>
      <p:pic>
        <p:nvPicPr>
          <p:cNvPr id="7171" name="Picture 3" descr="D:\2021-22 уч.год 2 мл.гр\семинар 10 марта\люди, прославившие подмосковье\науко-грады Подмосковья\Кольцов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039" y="3924689"/>
            <a:ext cx="2815013" cy="18756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73457" y="5732061"/>
            <a:ext cx="26749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Кольцово</a:t>
            </a:r>
          </a:p>
        </p:txBody>
      </p:sp>
      <p:pic>
        <p:nvPicPr>
          <p:cNvPr id="7172" name="Picture 4" descr="D:\2021-22 уч.год 2 мл.гр\семинар 10 марта\люди, прославившие подмосковье\науко-грады Подмосковья\Пущин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5991" y="1780666"/>
            <a:ext cx="3306789" cy="23052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94078" y="4380931"/>
            <a:ext cx="2251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Пущино</a:t>
            </a:r>
          </a:p>
        </p:txBody>
      </p:sp>
      <p:pic>
        <p:nvPicPr>
          <p:cNvPr id="7173" name="Picture 5" descr="D:\2021-22 уч.год 2 мл.гр\семинар 10 марта\люди, прославившие подмосковье\науко-грады Подмосковья\Реут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11988" y="943094"/>
            <a:ext cx="2470245" cy="341194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632272" y="4536489"/>
            <a:ext cx="1580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Реутов</a:t>
            </a:r>
          </a:p>
        </p:txBody>
      </p:sp>
      <p:pic>
        <p:nvPicPr>
          <p:cNvPr id="7174" name="Picture 6" descr="D:\2021-22 уч.год 2 мл.гр\семинар 10 марта\люди, прославившие подмосковье\науко-грады Подмосковья\Обнинс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89959" y="3517463"/>
            <a:ext cx="3373111" cy="209176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032310" y="5609230"/>
            <a:ext cx="2483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Обнинск</a:t>
            </a:r>
          </a:p>
        </p:txBody>
      </p:sp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D778215-F0B9-451E-9424-AB24C252EC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865" y="827313"/>
            <a:ext cx="3985120" cy="40640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9599BFF-C729-402C-A6BD-45CC8F5CC745}"/>
              </a:ext>
            </a:extLst>
          </p:cNvPr>
          <p:cNvSpPr txBox="1"/>
          <p:nvPr/>
        </p:nvSpPr>
        <p:spPr>
          <a:xfrm>
            <a:off x="4949371" y="1045029"/>
            <a:ext cx="537029" cy="145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ABD5B03-7656-4374-AC81-0BD144179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1829" y="1346199"/>
            <a:ext cx="3040743" cy="30407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7FE03C9-EC99-492B-9EA7-9DF1088AC51D}"/>
              </a:ext>
            </a:extLst>
          </p:cNvPr>
          <p:cNvSpPr txBox="1"/>
          <p:nvPr/>
        </p:nvSpPr>
        <p:spPr>
          <a:xfrm>
            <a:off x="9245599" y="1161143"/>
            <a:ext cx="12482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BCEC13D-B7AF-4A6C-9B93-5AA4F3567A39}"/>
              </a:ext>
            </a:extLst>
          </p:cNvPr>
          <p:cNvSpPr txBox="1"/>
          <p:nvPr/>
        </p:nvSpPr>
        <p:spPr>
          <a:xfrm>
            <a:off x="9529536" y="2803758"/>
            <a:ext cx="18795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39D877A-6E2D-46CA-BCF1-2A48F6136B04}"/>
              </a:ext>
            </a:extLst>
          </p:cNvPr>
          <p:cNvSpPr txBox="1"/>
          <p:nvPr/>
        </p:nvSpPr>
        <p:spPr>
          <a:xfrm>
            <a:off x="4949371" y="4957738"/>
            <a:ext cx="4505347" cy="145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</p:txBody>
      </p:sp>
    </p:spTree>
    <p:extLst>
      <p:ext uri="{BB962C8B-B14F-4D97-AF65-F5344CB8AC3E}">
        <p14:creationId xmlns:p14="http://schemas.microsoft.com/office/powerpoint/2010/main" xmlns="" val="237982336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35445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Протвино много лет назад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1F611897-AD9B-4B85-8FF0-E3BE1313F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8863" y="2000317"/>
            <a:ext cx="9294273" cy="420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2021-22 уч.год 2 мл.гр\семинар 10 марта\старое протвино\11 1972 г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9875" y="853372"/>
            <a:ext cx="9505794" cy="50697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2021-22 уч.год 2 мл.гр\семинар 10 марта\старое протвино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1314" y="702040"/>
            <a:ext cx="6927277" cy="541215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B64B56CE-73F5-47BC-9DC2-E792ECCB3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746" y="704850"/>
            <a:ext cx="10573304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307FD103-2D86-4C16-BE3E-68C7FFED3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6209" y="580155"/>
            <a:ext cx="7409633" cy="569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0791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F8872B87-DB9B-45B5-A534-39B7B0B3C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0831" y="666557"/>
            <a:ext cx="10227076" cy="552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1781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2021-22 уч.год 2 мл.гр\семинар 10 марта\старое протвино\Вид из окна Московская3.jpg">
            <a:extLst>
              <a:ext uri="{FF2B5EF4-FFF2-40B4-BE49-F238E27FC236}">
                <a16:creationId xmlns:a16="http://schemas.microsoft.com/office/drawing/2014/main" xmlns="" id="{9E9E8383-1B9D-48DE-AB40-4C8DC04D1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0413" y="994280"/>
            <a:ext cx="9285644" cy="4869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12275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A0F923E1-9CD6-42F5-9835-C226FAC6D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7679" y="812306"/>
            <a:ext cx="7927758" cy="528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8333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F21FB9B-41A8-45BF-948E-DE21EDC431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0478" y="820550"/>
            <a:ext cx="2744675" cy="403398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FFF086D-6C7B-441F-9800-B097B32736A0}"/>
              </a:ext>
            </a:extLst>
          </p:cNvPr>
          <p:cNvSpPr txBox="1"/>
          <p:nvPr/>
        </p:nvSpPr>
        <p:spPr>
          <a:xfrm>
            <a:off x="4194629" y="1712686"/>
            <a:ext cx="15734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2A88C4B-9977-4D14-B4F9-493A1FE29B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7021" y="1603258"/>
            <a:ext cx="2676525" cy="26765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6C1A372-007F-4D3D-9ED3-6BB22B834177}"/>
              </a:ext>
            </a:extLst>
          </p:cNvPr>
          <p:cNvSpPr txBox="1"/>
          <p:nvPr/>
        </p:nvSpPr>
        <p:spPr>
          <a:xfrm>
            <a:off x="9100456" y="1494971"/>
            <a:ext cx="7112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E409ED1-F4A2-44DA-A0E3-EA9C4213E964}"/>
              </a:ext>
            </a:extLst>
          </p:cNvPr>
          <p:cNvSpPr txBox="1"/>
          <p:nvPr/>
        </p:nvSpPr>
        <p:spPr>
          <a:xfrm>
            <a:off x="9376229" y="3643086"/>
            <a:ext cx="1770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3EAAFE-41B2-487A-B5A4-1ACAB78157A8}"/>
              </a:ext>
            </a:extLst>
          </p:cNvPr>
          <p:cNvSpPr txBox="1"/>
          <p:nvPr/>
        </p:nvSpPr>
        <p:spPr>
          <a:xfrm>
            <a:off x="4261283" y="4927107"/>
            <a:ext cx="49981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</a:t>
            </a:r>
          </a:p>
        </p:txBody>
      </p:sp>
    </p:spTree>
    <p:extLst>
      <p:ext uri="{BB962C8B-B14F-4D97-AF65-F5344CB8AC3E}">
        <p14:creationId xmlns:p14="http://schemas.microsoft.com/office/powerpoint/2010/main" xmlns="" val="191777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DB77133-7E94-4256-A230-269A6AC12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623" y="932155"/>
            <a:ext cx="3378145" cy="37595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ECAD1A7-1297-4A11-A6C0-3D72D37B6E09}"/>
              </a:ext>
            </a:extLst>
          </p:cNvPr>
          <p:cNvSpPr txBox="1"/>
          <p:nvPr/>
        </p:nvSpPr>
        <p:spPr>
          <a:xfrm>
            <a:off x="4078514" y="1712686"/>
            <a:ext cx="7798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9207217-8F36-4EFA-B29B-EBFFAAE90F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7257" y="1338943"/>
            <a:ext cx="3352800" cy="3352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431CCE8-D2D2-4B53-AF20-889DB6FA52E3}"/>
              </a:ext>
            </a:extLst>
          </p:cNvPr>
          <p:cNvSpPr txBox="1"/>
          <p:nvPr/>
        </p:nvSpPr>
        <p:spPr>
          <a:xfrm>
            <a:off x="8668983" y="1712686"/>
            <a:ext cx="1360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6EC2F1F-C6DC-42F1-AE6D-FCD2B9011931}"/>
              </a:ext>
            </a:extLst>
          </p:cNvPr>
          <p:cNvSpPr txBox="1"/>
          <p:nvPr/>
        </p:nvSpPr>
        <p:spPr>
          <a:xfrm>
            <a:off x="9274628" y="3159237"/>
            <a:ext cx="19013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36B2267-2B52-4934-87EF-3C7ADCE21964}"/>
              </a:ext>
            </a:extLst>
          </p:cNvPr>
          <p:cNvSpPr txBox="1"/>
          <p:nvPr/>
        </p:nvSpPr>
        <p:spPr>
          <a:xfrm>
            <a:off x="3797810" y="4950005"/>
            <a:ext cx="53702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</a:p>
        </p:txBody>
      </p:sp>
    </p:spTree>
    <p:extLst>
      <p:ext uri="{BB962C8B-B14F-4D97-AF65-F5344CB8AC3E}">
        <p14:creationId xmlns:p14="http://schemas.microsoft.com/office/powerpoint/2010/main" xmlns="" val="15958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554B090-149F-4A22-8685-A37B392A43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171" y="1146628"/>
            <a:ext cx="3298371" cy="36750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30F0BEE-DAE3-46EA-9AFD-4A7D54BA1AF3}"/>
              </a:ext>
            </a:extLst>
          </p:cNvPr>
          <p:cNvSpPr txBox="1"/>
          <p:nvPr/>
        </p:nvSpPr>
        <p:spPr>
          <a:xfrm>
            <a:off x="3889830" y="1030514"/>
            <a:ext cx="1378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,,,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2A4E183-6193-4AF5-84B2-93BB3C95CF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2378" y="1611085"/>
            <a:ext cx="4059680" cy="321055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97EE14C-7826-4A1D-AFF2-3EBBBC0F29C1}"/>
              </a:ext>
            </a:extLst>
          </p:cNvPr>
          <p:cNvSpPr txBox="1"/>
          <p:nvPr/>
        </p:nvSpPr>
        <p:spPr>
          <a:xfrm>
            <a:off x="8969829" y="1146628"/>
            <a:ext cx="12670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D5094B4-3C8F-4728-96FB-053F0951011F}"/>
              </a:ext>
            </a:extLst>
          </p:cNvPr>
          <p:cNvSpPr txBox="1"/>
          <p:nvPr/>
        </p:nvSpPr>
        <p:spPr>
          <a:xfrm>
            <a:off x="9898742" y="2593178"/>
            <a:ext cx="12670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D5BCB0F-7438-4F1D-99A8-68B8C7CE3BED}"/>
              </a:ext>
            </a:extLst>
          </p:cNvPr>
          <p:cNvSpPr txBox="1"/>
          <p:nvPr/>
        </p:nvSpPr>
        <p:spPr>
          <a:xfrm>
            <a:off x="4500979" y="4821636"/>
            <a:ext cx="35834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93828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4F076D2-4B3C-4457-ABAF-3406EFDD4E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8572" y="932341"/>
            <a:ext cx="3401286" cy="30109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4CD530C-FE76-4BA4-BB59-CBFA457C2F9E}"/>
              </a:ext>
            </a:extLst>
          </p:cNvPr>
          <p:cNvSpPr txBox="1"/>
          <p:nvPr/>
        </p:nvSpPr>
        <p:spPr>
          <a:xfrm>
            <a:off x="4489857" y="682171"/>
            <a:ext cx="8804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B126B2F-B740-49BF-A34B-5A0A5E67B3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8818" y="1082981"/>
            <a:ext cx="4348662" cy="337290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ECF08A0-9E2C-4214-8FBC-CAB70A77A2F8}"/>
              </a:ext>
            </a:extLst>
          </p:cNvPr>
          <p:cNvSpPr txBox="1"/>
          <p:nvPr/>
        </p:nvSpPr>
        <p:spPr>
          <a:xfrm>
            <a:off x="9289142" y="682171"/>
            <a:ext cx="7402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A0FFA17-B0FD-49F6-9067-4015F52AEEFA}"/>
              </a:ext>
            </a:extLst>
          </p:cNvPr>
          <p:cNvSpPr txBox="1"/>
          <p:nvPr/>
        </p:nvSpPr>
        <p:spPr>
          <a:xfrm>
            <a:off x="9577480" y="2529531"/>
            <a:ext cx="170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407D8AB-A273-4854-804A-D9FC0D5738AD}"/>
              </a:ext>
            </a:extLst>
          </p:cNvPr>
          <p:cNvSpPr txBox="1"/>
          <p:nvPr/>
        </p:nvSpPr>
        <p:spPr>
          <a:xfrm>
            <a:off x="4243793" y="4856696"/>
            <a:ext cx="43486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ордена</a:t>
            </a:r>
          </a:p>
        </p:txBody>
      </p:sp>
    </p:spTree>
    <p:extLst>
      <p:ext uri="{BB962C8B-B14F-4D97-AF65-F5344CB8AC3E}">
        <p14:creationId xmlns:p14="http://schemas.microsoft.com/office/powerpoint/2010/main" xmlns="" val="207675874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DA9010-8DF0-43C7-BB19-5D92A9871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2897" y="656791"/>
            <a:ext cx="7920506" cy="103389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пословицу.</a:t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соедини две части</a:t>
            </a:r>
            <a:endParaRPr lang="ru-RU" sz="3100" b="1" i="1" u="sng" dirty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ADB8853-0B49-4522-A9AD-90F60CD3E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79511"/>
            <a:ext cx="4042928" cy="53990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пословицы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76D4714-0E04-4CA2-B876-4D95BCC147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6797" y="2435290"/>
            <a:ext cx="5154125" cy="375437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в мире краше</a:t>
            </a:r>
            <a:endParaRPr lang="en-US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Глупа та птица,</a:t>
            </a:r>
            <a:endParaRPr lang="en-US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дружба велика,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982DFF1-3465-47C8-82D4-B96041A55B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79511"/>
            <a:ext cx="4117018" cy="53990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Конец пословицы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DF8862A-6C00-41BE-8ED0-0AF2B16136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74264" y="2395470"/>
            <a:ext cx="5518245" cy="3805739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Родины нашей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которой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 гнездо не мило.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будет Родина крепка.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408520021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82337" y="2407239"/>
            <a:ext cx="4718304" cy="348411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хорошей семье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без Родины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 сильна,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80670" y="2429692"/>
            <a:ext cx="5256154" cy="344617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хорошие дети растут.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соловей без песни.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над ней крыша одна.</a:t>
            </a:r>
          </a:p>
          <a:p>
            <a:pPr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44D08B0-DCBD-49D5-9924-170AEA063C48}"/>
              </a:ext>
            </a:extLst>
          </p:cNvPr>
          <p:cNvSpPr txBox="1"/>
          <p:nvPr/>
        </p:nvSpPr>
        <p:spPr>
          <a:xfrm>
            <a:off x="1376039" y="1145219"/>
            <a:ext cx="37374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пословицы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3DB5F2C-A122-4C18-AB06-B73C203149FF}"/>
              </a:ext>
            </a:extLst>
          </p:cNvPr>
          <p:cNvSpPr txBox="1"/>
          <p:nvPr/>
        </p:nvSpPr>
        <p:spPr>
          <a:xfrm>
            <a:off x="6729274" y="1145219"/>
            <a:ext cx="39150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Конец пословицы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36469" y="2403566"/>
            <a:ext cx="4877235" cy="347230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Живёшь на стороне,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Казак скорее умрет,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 не только сыном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своего отца,</a:t>
            </a:r>
          </a:p>
          <a:p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682343" y="2416629"/>
            <a:ext cx="5839096" cy="347230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своё село всё на уме.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 с родной земли сойдет.</a:t>
            </a: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 и сыном своего народа.</a:t>
            </a:r>
          </a:p>
          <a:p>
            <a:pPr>
              <a:buNone/>
            </a:pPr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3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05D11DF-412C-4789-9E8D-77F4D73FCD2B}"/>
              </a:ext>
            </a:extLst>
          </p:cNvPr>
          <p:cNvSpPr txBox="1"/>
          <p:nvPr/>
        </p:nvSpPr>
        <p:spPr>
          <a:xfrm>
            <a:off x="1278384" y="1251752"/>
            <a:ext cx="38262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Начало пословицы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261AA0F-899E-4C4F-93D8-411742493118}"/>
              </a:ext>
            </a:extLst>
          </p:cNvPr>
          <p:cNvSpPr txBox="1"/>
          <p:nvPr/>
        </p:nvSpPr>
        <p:spPr>
          <a:xfrm>
            <a:off x="5832629" y="1251752"/>
            <a:ext cx="37108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Конец пословицы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1119</TotalTime>
  <Words>373</Words>
  <Application>Microsoft Office PowerPoint</Application>
  <PresentationFormat>Произвольный</PresentationFormat>
  <Paragraphs>151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Натуральные материалы</vt:lpstr>
      <vt:lpstr>Слайд 1</vt:lpstr>
      <vt:lpstr>Слайд 2</vt:lpstr>
      <vt:lpstr>Слайд 3</vt:lpstr>
      <vt:lpstr>Слайд 4</vt:lpstr>
      <vt:lpstr>Слайд 5</vt:lpstr>
      <vt:lpstr>Слайд 6</vt:lpstr>
      <vt:lpstr>Восстанови пословицу. Правильно соедини две части</vt:lpstr>
      <vt:lpstr>Слайд 8</vt:lpstr>
      <vt:lpstr>Слайд 9</vt:lpstr>
      <vt:lpstr>Восстанови пословицу.   Вспомни и допиши.   </vt:lpstr>
      <vt:lpstr>Слайд 11</vt:lpstr>
      <vt:lpstr>Слайд 12</vt:lpstr>
      <vt:lpstr> Переведи на русский</vt:lpstr>
      <vt:lpstr>Переведи на русский</vt:lpstr>
      <vt:lpstr>Кто прославил наше Подмосковье? Художники</vt:lpstr>
      <vt:lpstr> Писатели</vt:lpstr>
      <vt:lpstr> Композиторы</vt:lpstr>
      <vt:lpstr>Выберите народный промысел Подмосковья?</vt:lpstr>
      <vt:lpstr>Какие наукограды являются Подмосковными?</vt:lpstr>
      <vt:lpstr>Протвино много лет назад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 по патриотич восп.</dc:title>
  <dc:creator>Пользователь</dc:creator>
  <cp:lastModifiedBy>PC</cp:lastModifiedBy>
  <cp:revision>91</cp:revision>
  <dcterms:created xsi:type="dcterms:W3CDTF">2022-02-07T10:55:20Z</dcterms:created>
  <dcterms:modified xsi:type="dcterms:W3CDTF">2022-04-06T07:43:33Z</dcterms:modified>
</cp:coreProperties>
</file>