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C95F-B046-46F1-9CB0-5138D019189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CF49-6BEA-4C72-9EB5-2E193EF9E6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C95F-B046-46F1-9CB0-5138D019189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CF49-6BEA-4C72-9EB5-2E193EF9E6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C95F-B046-46F1-9CB0-5138D019189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CF49-6BEA-4C72-9EB5-2E193EF9E6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C95F-B046-46F1-9CB0-5138D019189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CF49-6BEA-4C72-9EB5-2E193EF9E6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C95F-B046-46F1-9CB0-5138D019189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CF49-6BEA-4C72-9EB5-2E193EF9E6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C95F-B046-46F1-9CB0-5138D019189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CF49-6BEA-4C72-9EB5-2E193EF9E6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C95F-B046-46F1-9CB0-5138D019189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CF49-6BEA-4C72-9EB5-2E193EF9E6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C95F-B046-46F1-9CB0-5138D019189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CF49-6BEA-4C72-9EB5-2E193EF9E6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C95F-B046-46F1-9CB0-5138D019189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CF49-6BEA-4C72-9EB5-2E193EF9E6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C95F-B046-46F1-9CB0-5138D019189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CF49-6BEA-4C72-9EB5-2E193EF9E6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C95F-B046-46F1-9CB0-5138D019189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CF49-6BEA-4C72-9EB5-2E193EF9E6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5C95F-B046-46F1-9CB0-5138D019189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DCF49-6BEA-4C72-9EB5-2E193EF9E6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7620" y="4071942"/>
            <a:ext cx="457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"Детский сад №223»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 Старшая группа «</a:t>
            </a:r>
            <a:r>
              <a:rPr lang="ru-RU" sz="2400" b="1" dirty="0" err="1" smtClean="0">
                <a:solidFill>
                  <a:srgbClr val="00B050"/>
                </a:solidFill>
              </a:rPr>
              <a:t>Дюймовочка</a:t>
            </a:r>
            <a:r>
              <a:rPr lang="ru-RU" sz="2400" b="1" dirty="0" smtClean="0">
                <a:solidFill>
                  <a:srgbClr val="00B050"/>
                </a:solidFill>
              </a:rPr>
              <a:t>»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Воспитатель: </a:t>
            </a:r>
            <a:r>
              <a:rPr lang="ru-RU" sz="2400" b="1" dirty="0" err="1" smtClean="0">
                <a:solidFill>
                  <a:srgbClr val="00B050"/>
                </a:solidFill>
              </a:rPr>
              <a:t>Гайнутдинова</a:t>
            </a:r>
            <a:r>
              <a:rPr lang="ru-RU" sz="2400" b="1" dirty="0" smtClean="0">
                <a:solidFill>
                  <a:srgbClr val="00B050"/>
                </a:solidFill>
              </a:rPr>
              <a:t> Ольга Владимировна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285860"/>
            <a:ext cx="65008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Проект</a:t>
            </a:r>
          </a:p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«Этот необъятный космос»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1000108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1928802"/>
            <a:ext cx="835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Спасибо за внимание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1000108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34" y="714356"/>
            <a:ext cx="82153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Паспорт проекта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Вид проекта: </a:t>
            </a:r>
            <a:r>
              <a:rPr lang="ru-RU" sz="2800" b="1" dirty="0" smtClean="0"/>
              <a:t>групповой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Продолжительность проекта: </a:t>
            </a:r>
            <a:r>
              <a:rPr lang="ru-RU" sz="2800" b="1" dirty="0" smtClean="0"/>
              <a:t>краткосрочный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Тип проекта: </a:t>
            </a:r>
            <a:r>
              <a:rPr lang="ru-RU" sz="2800" b="1" dirty="0" err="1" smtClean="0"/>
              <a:t>иследовательско</a:t>
            </a:r>
            <a:r>
              <a:rPr lang="ru-RU" sz="2800" b="1" dirty="0" smtClean="0"/>
              <a:t> </a:t>
            </a:r>
            <a:r>
              <a:rPr lang="ru-RU" sz="2800" b="1" dirty="0" smtClean="0"/>
              <a:t>- творческий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Участники проекта: </a:t>
            </a:r>
            <a:r>
              <a:rPr lang="ru-RU" sz="2800" b="1" dirty="0" smtClean="0"/>
              <a:t>дети старшей группы, воспитатели, родители.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Срок реализации: </a:t>
            </a:r>
            <a:r>
              <a:rPr lang="ru-RU" sz="2800" b="1" dirty="0" smtClean="0"/>
              <a:t>2 месяца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8596" y="928670"/>
            <a:ext cx="83582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Цель проекта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dirty="0" smtClean="0"/>
              <a:t> формирование у детей старшего дошкольного возраста интереса к космосу, представлений о космическом пространстве, солнечной системе и освоении космоса.</a:t>
            </a:r>
          </a:p>
          <a:p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720" y="571480"/>
            <a:ext cx="84296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Задачи:</a:t>
            </a:r>
            <a:endParaRPr lang="ru-RU" sz="2800" dirty="0" smtClean="0">
              <a:solidFill>
                <a:srgbClr val="FFFF00"/>
              </a:solidFill>
            </a:endParaRPr>
          </a:p>
          <a:p>
            <a:r>
              <a:rPr lang="ru-RU" sz="2800" dirty="0" smtClean="0"/>
              <a:t>Формировать</a:t>
            </a:r>
            <a:r>
              <a:rPr lang="ru-RU" sz="2800" dirty="0" smtClean="0"/>
              <a:t> </a:t>
            </a:r>
            <a:r>
              <a:rPr lang="ru-RU" sz="2800" dirty="0" smtClean="0"/>
              <a:t>знания детей о многообразии космоса, о космонавтах, космических летательных аппаратах.</a:t>
            </a:r>
          </a:p>
          <a:p>
            <a:r>
              <a:rPr lang="ru-RU" sz="2800" dirty="0" smtClean="0"/>
              <a:t>Развивать творческое воображение, фантазию, умение импровизировать.</a:t>
            </a:r>
          </a:p>
          <a:p>
            <a:r>
              <a:rPr lang="ru-RU" sz="2800" dirty="0" smtClean="0"/>
              <a:t>Воспитывать патриотические качества, </a:t>
            </a:r>
          </a:p>
          <a:p>
            <a:r>
              <a:rPr lang="ru-RU" sz="2800" dirty="0" smtClean="0"/>
              <a:t>гордость за людей данной профессии, к своей Родине;                                                   </a:t>
            </a:r>
          </a:p>
          <a:p>
            <a:r>
              <a:rPr lang="ru-RU" sz="2800" dirty="0" smtClean="0"/>
              <a:t>Привлечь родителей к совместной деятельности.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34" y="928670"/>
            <a:ext cx="80010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1этап-подготовительный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dirty="0" smtClean="0"/>
              <a:t>Подбор материала для чтения детям</a:t>
            </a:r>
          </a:p>
          <a:p>
            <a:r>
              <a:rPr lang="ru-RU" sz="2800" dirty="0" smtClean="0"/>
              <a:t>Подбор дидактического материала</a:t>
            </a:r>
          </a:p>
          <a:p>
            <a:r>
              <a:rPr lang="ru-RU" sz="2800" dirty="0" smtClean="0"/>
              <a:t>Подготовка материала для презентаций</a:t>
            </a:r>
          </a:p>
          <a:p>
            <a:r>
              <a:rPr lang="ru-RU" sz="2800" dirty="0" smtClean="0"/>
              <a:t>Подбор иллюстраций о космосе, космонавтах, солнечной системы.</a:t>
            </a:r>
          </a:p>
          <a:p>
            <a:r>
              <a:rPr lang="ru-RU" sz="2800" dirty="0" smtClean="0"/>
              <a:t>Подбор мультфильмов на тему космоса.</a:t>
            </a:r>
          </a:p>
          <a:p>
            <a:r>
              <a:rPr lang="ru-RU" sz="2800" dirty="0" smtClean="0"/>
              <a:t>Подготовка игр</a:t>
            </a:r>
          </a:p>
          <a:p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642918"/>
            <a:ext cx="842968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Второй этап</a:t>
            </a:r>
          </a:p>
          <a:p>
            <a:r>
              <a:rPr lang="ru-RU" sz="2400" b="1" dirty="0" smtClean="0"/>
              <a:t>Чтение </a:t>
            </a:r>
            <a:r>
              <a:rPr lang="ru-RU" sz="2400" b="1" dirty="0" smtClean="0"/>
              <a:t>литературы о космосе.</a:t>
            </a:r>
            <a:endParaRPr lang="ru-RU" sz="2400" dirty="0" smtClean="0"/>
          </a:p>
          <a:p>
            <a:r>
              <a:rPr lang="ru-RU" sz="2400" b="1" dirty="0" smtClean="0"/>
              <a:t>НОД </a:t>
            </a:r>
            <a:r>
              <a:rPr lang="ru-RU" sz="2400" b="1" dirty="0" smtClean="0"/>
              <a:t> </a:t>
            </a:r>
            <a:r>
              <a:rPr lang="ru-RU" sz="2400" b="1" dirty="0" smtClean="0"/>
              <a:t>«Они были первые» , «</a:t>
            </a:r>
            <a:r>
              <a:rPr lang="ru-RU" sz="2400" b="1" dirty="0" smtClean="0"/>
              <a:t>Солнечная система</a:t>
            </a:r>
            <a:r>
              <a:rPr lang="ru-RU" sz="2400" b="1" dirty="0" smtClean="0"/>
              <a:t>», «Человечество не останется на Земле, оно завоюет себе околосолнечное пространство». Знакомство с великий ученым, основателем науки космонавтики — Константином Эдуардовичем  Циолковским</a:t>
            </a:r>
            <a:endParaRPr lang="ru-RU" sz="2400" dirty="0" smtClean="0"/>
          </a:p>
          <a:p>
            <a:r>
              <a:rPr lang="ru-RU" sz="2400" b="1" dirty="0" smtClean="0"/>
              <a:t>Просмотр презентаций: «Наш Гагарин», «Алексей Архипович Леонов », «Собаки – космонавты» </a:t>
            </a:r>
            <a:endParaRPr lang="ru-RU" sz="2400" dirty="0" smtClean="0"/>
          </a:p>
          <a:p>
            <a:r>
              <a:rPr lang="ru-RU" sz="2400" b="1" dirty="0" smtClean="0"/>
              <a:t>Планетарий «Астрономия для детей» </a:t>
            </a:r>
            <a:endParaRPr lang="ru-RU" sz="2400" dirty="0" smtClean="0"/>
          </a:p>
          <a:p>
            <a:r>
              <a:rPr lang="ru-RU" sz="2400" b="1" dirty="0" smtClean="0"/>
              <a:t>Просмотр фильма «Приключение солнечного зайчика» (знакомство с солнечной системой)</a:t>
            </a:r>
            <a:endParaRPr lang="ru-RU" sz="2400" dirty="0" smtClean="0"/>
          </a:p>
          <a:p>
            <a:r>
              <a:rPr lang="ru-RU" sz="2400" b="1" dirty="0" smtClean="0"/>
              <a:t>Просмотр мультфильма «Про планеты и космос для детей» </a:t>
            </a:r>
            <a:endParaRPr lang="ru-RU" sz="2400" dirty="0" smtClean="0"/>
          </a:p>
          <a:p>
            <a:r>
              <a:rPr lang="ru-RU" sz="2400" b="1" dirty="0" smtClean="0"/>
              <a:t>Интерактивные </a:t>
            </a:r>
            <a:r>
              <a:rPr lang="ru-RU" sz="2400" b="1" dirty="0" smtClean="0"/>
              <a:t>игры: «Мечты о полетах» , «Одень космонавта», «Первые. Что кому» </a:t>
            </a:r>
            <a:endParaRPr lang="ru-RU" sz="24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720" y="751344"/>
            <a:ext cx="85725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Игра — раскраска «космическая путаница» </a:t>
            </a:r>
            <a:endParaRPr lang="ru-RU" sz="2400" dirty="0" smtClean="0"/>
          </a:p>
          <a:p>
            <a:r>
              <a:rPr lang="ru-RU" sz="2400" b="1" dirty="0" smtClean="0"/>
              <a:t>Игра «Собери космические кубики» </a:t>
            </a:r>
            <a:endParaRPr lang="ru-RU" sz="2400" dirty="0" smtClean="0"/>
          </a:p>
          <a:p>
            <a:r>
              <a:rPr lang="ru-RU" sz="2400" b="1" dirty="0" smtClean="0"/>
              <a:t>Игру «Космический ящик» мы сделали сами и с удовольствием играем. </a:t>
            </a:r>
            <a:endParaRPr lang="ru-RU" sz="2400" dirty="0" smtClean="0"/>
          </a:p>
          <a:p>
            <a:r>
              <a:rPr lang="ru-RU" sz="2400" b="1" dirty="0" smtClean="0"/>
              <a:t>«Я тоже космонавтом быть хочу!» Газета к дню рождения Ю. Гагарина </a:t>
            </a:r>
            <a:endParaRPr lang="ru-RU" sz="2400" dirty="0" smtClean="0"/>
          </a:p>
          <a:p>
            <a:r>
              <a:rPr lang="ru-RU" sz="2400" b="1" dirty="0" smtClean="0"/>
              <a:t>Художественная деятельность: </a:t>
            </a:r>
            <a:endParaRPr lang="ru-RU" sz="2400" dirty="0" smtClean="0"/>
          </a:p>
          <a:p>
            <a:r>
              <a:rPr lang="ru-RU" sz="2400" b="1" dirty="0" smtClean="0"/>
              <a:t>Рисование на тему «Космос» </a:t>
            </a:r>
            <a:endParaRPr lang="ru-RU" sz="2400" dirty="0" smtClean="0"/>
          </a:p>
          <a:p>
            <a:r>
              <a:rPr lang="ru-RU" sz="2400" b="1" dirty="0" smtClean="0"/>
              <a:t>аппликация «Космический корабль», аппликация с элементами оригами «Собаки в космосе», «Ракета»</a:t>
            </a:r>
            <a:endParaRPr lang="ru-RU" sz="2400" dirty="0" smtClean="0"/>
          </a:p>
          <a:p>
            <a:r>
              <a:rPr lang="ru-RU" sz="2400" b="1" dirty="0" smtClean="0"/>
              <a:t>Лепка: «Планеты — волчки», «Космонавты» , «Планеты солнечной системы» </a:t>
            </a:r>
            <a:endParaRPr lang="ru-RU" sz="2400" dirty="0" smtClean="0"/>
          </a:p>
          <a:p>
            <a:r>
              <a:rPr lang="ru-RU" sz="2400" b="1" dirty="0" smtClean="0"/>
              <a:t>Настольная </a:t>
            </a:r>
            <a:r>
              <a:rPr lang="ru-RU" sz="2400" b="1" dirty="0" err="1" smtClean="0"/>
              <a:t>тгра</a:t>
            </a:r>
            <a:r>
              <a:rPr lang="ru-RU" sz="2400" b="1" dirty="0" smtClean="0"/>
              <a:t> «Космическое путешествие»</a:t>
            </a:r>
            <a:endParaRPr lang="ru-RU" sz="2400" dirty="0" smtClean="0"/>
          </a:p>
          <a:p>
            <a:r>
              <a:rPr lang="ru-RU" sz="2400" b="1" dirty="0" smtClean="0"/>
              <a:t>Игра пособие «Планеты нашей солнечной системы» </a:t>
            </a:r>
            <a:endParaRPr lang="ru-RU" sz="2400" dirty="0" smtClean="0"/>
          </a:p>
          <a:p>
            <a:r>
              <a:rPr lang="ru-RU" sz="2400" b="1" dirty="0" smtClean="0"/>
              <a:t>Подвижная игра  «Займи ракету» 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1000108"/>
            <a:ext cx="807249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Работа с родителями</a:t>
            </a:r>
          </a:p>
          <a:p>
            <a:pPr algn="ctr"/>
            <a:endParaRPr lang="ru-RU" sz="2800" b="1" dirty="0" smtClean="0">
              <a:solidFill>
                <a:srgbClr val="FFFF00"/>
              </a:solidFill>
            </a:endParaRPr>
          </a:p>
          <a:p>
            <a:r>
              <a:rPr lang="ru-RU" sz="2400" b="1" dirty="0" smtClean="0"/>
              <a:t>Совместно </a:t>
            </a:r>
            <a:r>
              <a:rPr lang="ru-RU" sz="2400" b="1" dirty="0" smtClean="0"/>
              <a:t>с родителями украсить окна группы.</a:t>
            </a:r>
            <a:endParaRPr lang="ru-RU" sz="2400" dirty="0" smtClean="0"/>
          </a:p>
          <a:p>
            <a:r>
              <a:rPr lang="ru-RU" sz="2400" b="1" dirty="0" smtClean="0"/>
              <a:t>Картинки выполненные детьми с родителями для оформления альбома о космосе Информационные листы выполненные детьми с родителями для оформления  книги о космосе </a:t>
            </a:r>
            <a:endParaRPr lang="ru-RU" sz="2400" dirty="0" smtClean="0"/>
          </a:p>
          <a:p>
            <a:r>
              <a:rPr lang="ru-RU" sz="2400" b="1" dirty="0" smtClean="0"/>
              <a:t>Ширма изготовленная воспитателями совместно родителями для игры «Космос» </a:t>
            </a:r>
            <a:endParaRPr lang="ru-RU" sz="2400" dirty="0" smtClean="0"/>
          </a:p>
          <a:p>
            <a:r>
              <a:rPr lang="ru-RU" sz="2400" b="1" dirty="0" smtClean="0"/>
              <a:t>Поездка к «Звездочке» </a:t>
            </a:r>
            <a:endParaRPr lang="ru-RU" sz="2400" dirty="0" smtClean="0"/>
          </a:p>
          <a:p>
            <a:r>
              <a:rPr lang="ru-RU" sz="2400" b="1" dirty="0" smtClean="0"/>
              <a:t>Участие в конкурсе</a:t>
            </a:r>
            <a:endParaRPr lang="ru-RU" sz="2400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1000108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214422"/>
            <a:ext cx="735811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Выводы</a:t>
            </a:r>
            <a:endParaRPr lang="en-US" sz="2800" b="1" dirty="0" smtClean="0">
              <a:solidFill>
                <a:srgbClr val="FFFF00"/>
              </a:solidFill>
            </a:endParaRPr>
          </a:p>
          <a:p>
            <a:pPr algn="ctr"/>
            <a:endParaRPr lang="ru-RU" sz="2400" b="1" dirty="0" smtClean="0">
              <a:solidFill>
                <a:srgbClr val="FFFF00"/>
              </a:solidFill>
            </a:endParaRPr>
          </a:p>
          <a:p>
            <a:r>
              <a:rPr lang="ru-RU" sz="2400" b="1" dirty="0" smtClean="0"/>
              <a:t>У детей появилась заинтересованность темой «Космос», проявилась их познавательная активность.</a:t>
            </a:r>
          </a:p>
          <a:p>
            <a:r>
              <a:rPr lang="ru-RU" sz="2400" b="1" dirty="0" smtClean="0"/>
              <a:t>Данный проект помог детям научиться добывать информацию из различных источников, систематизировать полученные знания, применить их в различных видах детской деятельности.</a:t>
            </a:r>
            <a:endParaRPr lang="ru-RU" sz="24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318</Words>
  <Application>Microsoft Office PowerPoint</Application>
  <PresentationFormat>Экран (4:3)</PresentationFormat>
  <Paragraphs>65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14</cp:revision>
  <dcterms:created xsi:type="dcterms:W3CDTF">2021-10-30T06:19:40Z</dcterms:created>
  <dcterms:modified xsi:type="dcterms:W3CDTF">2021-10-30T14:03:54Z</dcterms:modified>
</cp:coreProperties>
</file>