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2A1E5-0478-4A56-9A93-67CE02FB3AB8}" type="datetimeFigureOut">
              <a:rPr lang="ru-RU" smtClean="0"/>
              <a:t>14.08.2019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B24C8-EEC3-4E99-9937-2FBC73A1B1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2A1E5-0478-4A56-9A93-67CE02FB3AB8}" type="datetimeFigureOut">
              <a:rPr lang="ru-RU" smtClean="0"/>
              <a:t>14.08.2019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B24C8-EEC3-4E99-9937-2FBC73A1B1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2A1E5-0478-4A56-9A93-67CE02FB3AB8}" type="datetimeFigureOut">
              <a:rPr lang="ru-RU" smtClean="0"/>
              <a:t>14.08.2019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B24C8-EEC3-4E99-9937-2FBC73A1B1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2A1E5-0478-4A56-9A93-67CE02FB3AB8}" type="datetimeFigureOut">
              <a:rPr lang="ru-RU" smtClean="0"/>
              <a:t>14.08.2019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B24C8-EEC3-4E99-9937-2FBC73A1B1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2A1E5-0478-4A56-9A93-67CE02FB3AB8}" type="datetimeFigureOut">
              <a:rPr lang="ru-RU" smtClean="0"/>
              <a:t>14.08.2019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B24C8-EEC3-4E99-9937-2FBC73A1B1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2A1E5-0478-4A56-9A93-67CE02FB3AB8}" type="datetimeFigureOut">
              <a:rPr lang="ru-RU" smtClean="0"/>
              <a:t>14.08.2019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B24C8-EEC3-4E99-9937-2FBC73A1B1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2A1E5-0478-4A56-9A93-67CE02FB3AB8}" type="datetimeFigureOut">
              <a:rPr lang="ru-RU" smtClean="0"/>
              <a:t>14.08.2019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B24C8-EEC3-4E99-9937-2FBC73A1B1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2A1E5-0478-4A56-9A93-67CE02FB3AB8}" type="datetimeFigureOut">
              <a:rPr lang="ru-RU" smtClean="0"/>
              <a:t>14.08.2019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B24C8-EEC3-4E99-9937-2FBC73A1B1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2A1E5-0478-4A56-9A93-67CE02FB3AB8}" type="datetimeFigureOut">
              <a:rPr lang="ru-RU" smtClean="0"/>
              <a:t>14.08.2019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B24C8-EEC3-4E99-9937-2FBC73A1B1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2A1E5-0478-4A56-9A93-67CE02FB3AB8}" type="datetimeFigureOut">
              <a:rPr lang="ru-RU" smtClean="0"/>
              <a:t>14.08.2019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B24C8-EEC3-4E99-9937-2FBC73A1B1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2A1E5-0478-4A56-9A93-67CE02FB3AB8}" type="datetimeFigureOut">
              <a:rPr lang="ru-RU" smtClean="0"/>
              <a:t>14.08.2019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B24C8-EEC3-4E99-9937-2FBC73A1B1F1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C0B2A1E5-0478-4A56-9A93-67CE02FB3AB8}" type="datetimeFigureOut">
              <a:rPr lang="ru-RU" smtClean="0"/>
              <a:t>14.08.2019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3D8B24C8-EEC3-4E99-9937-2FBC73A1B1F1}" type="slidenum">
              <a:rPr lang="ru-RU" smtClean="0"/>
              <a:t>‹#›</a:t>
            </a:fld>
            <a:endParaRPr lang="ru-RU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0278"/>
            <a:ext cx="7096455" cy="5947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260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24744"/>
            <a:ext cx="6610555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593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952" y="1412776"/>
            <a:ext cx="7550429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273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58" y="908720"/>
            <a:ext cx="7690498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716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719421"/>
            <a:ext cx="7236311" cy="5445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733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utumn">
  <a:themeElements>
    <a:clrScheme name="Autumn">
      <a:dk1>
        <a:sysClr val="windowText" lastClr="000000"/>
      </a:dk1>
      <a:lt1>
        <a:sysClr val="window" lastClr="FFFFFF"/>
      </a:lt1>
      <a:dk2>
        <a:srgbClr val="B01F0F"/>
      </a:dk2>
      <a:lt2>
        <a:srgbClr val="FF9000"/>
      </a:lt2>
      <a:accent1>
        <a:srgbClr val="ED4600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TM02455610[[fn=Осень]]</Template>
  <TotalTime>2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Autumn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Владимир</dc:creator>
  <cp:lastModifiedBy>Владимир</cp:lastModifiedBy>
  <cp:revision>1</cp:revision>
  <dcterms:created xsi:type="dcterms:W3CDTF">2019-08-14T03:42:55Z</dcterms:created>
  <dcterms:modified xsi:type="dcterms:W3CDTF">2019-08-14T03:45:10Z</dcterms:modified>
</cp:coreProperties>
</file>