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14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FFA3E026-FFC2-4944-8D6D-E7E7F312C47B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51A9C161-949D-4659-9259-5DF5A39A5D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E026-FFC2-4944-8D6D-E7E7F312C47B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9C161-949D-4659-9259-5DF5A39A5D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E026-FFC2-4944-8D6D-E7E7F312C47B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9C161-949D-4659-9259-5DF5A39A5D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FA3E026-FFC2-4944-8D6D-E7E7F312C47B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1A9C161-949D-4659-9259-5DF5A39A5D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FFA3E026-FFC2-4944-8D6D-E7E7F312C47B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51A9C161-949D-4659-9259-5DF5A39A5D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E026-FFC2-4944-8D6D-E7E7F312C47B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9C161-949D-4659-9259-5DF5A39A5D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E026-FFC2-4944-8D6D-E7E7F312C47B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9C161-949D-4659-9259-5DF5A39A5D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FA3E026-FFC2-4944-8D6D-E7E7F312C47B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1A9C161-949D-4659-9259-5DF5A39A5D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E026-FFC2-4944-8D6D-E7E7F312C47B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9C161-949D-4659-9259-5DF5A39A5D8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FA3E026-FFC2-4944-8D6D-E7E7F312C47B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1A9C161-949D-4659-9259-5DF5A39A5D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FA3E026-FFC2-4944-8D6D-E7E7F312C47B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1A9C161-949D-4659-9259-5DF5A39A5D8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FA3E026-FFC2-4944-8D6D-E7E7F312C47B}" type="datetimeFigureOut">
              <a:rPr lang="ru-RU" smtClean="0"/>
              <a:pPr/>
              <a:t>07.03.2018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51A9C161-949D-4659-9259-5DF5A39A5D8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260648"/>
            <a:ext cx="7038465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Помоги листочку </a:t>
            </a:r>
          </a:p>
          <a:p>
            <a:r>
              <a:rPr lang="ru-RU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найти своё дерево</a:t>
            </a:r>
            <a:endParaRPr lang="ru-RU" sz="6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</a:endParaRPr>
          </a:p>
        </p:txBody>
      </p:sp>
      <p:pic>
        <p:nvPicPr>
          <p:cNvPr id="5" name="Рисунок 4" descr="https://media.gettyimages.com/photos/collection-leaves-picture-id96952364?b=1&amp;k=6&amp;m=96952364&amp;s=612x612&amp;w=0&amp;h=HlSmTbKxKcdqi4md49lFHrgyAwAtAvYcTjTlGG8VaH0=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797152"/>
            <a:ext cx="8064896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62900" y="2420888"/>
            <a:ext cx="8107669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На слайде изображено дерево или кустарник. </a:t>
            </a:r>
          </a:p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Вы должны определить его и найти</a:t>
            </a:r>
          </a:p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листочек к нему относящийся.</a:t>
            </a:r>
          </a:p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В матрице ответа вы пишите название дерева и</a:t>
            </a:r>
          </a:p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 букву, обозначающую листочек этого дерева.</a:t>
            </a:r>
          </a:p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Слайды сменяются через 15 сек.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http://www.pitomnik-sad.com.ua/uploads/images/pages/62/dscn0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8674" name="Picture 2" descr="https://www.erde-dank.ru/upload/iblock/00c/00c294fb574c78322391456bcad9e1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1220" y="0"/>
            <a:ext cx="2202780" cy="265251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23528" y="188640"/>
            <a:ext cx="720080" cy="769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9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Tm="20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studiowood.ru/files/porody/osina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27652" name="Picture 4" descr="http://www.stihi.ru/pics/2016/04/16/6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33254" y="0"/>
            <a:ext cx="3110746" cy="288032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79512" y="0"/>
            <a:ext cx="792088" cy="769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10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Tm="20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4" name="Picture 6" descr="http://reserves-park.ru/images/stories/ivovie/iva_prutovidna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2772" name="Picture 4" descr="https://im0-tub-ru.yandex.net/i?id=fb3e9494a38543a7dcb67fd2cdd30dc2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28119" y="4221088"/>
            <a:ext cx="3515882" cy="263691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51520" y="260648"/>
            <a:ext cx="755335" cy="769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11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Tm="20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zel-domik.ru/catalog_lis/siren_obyknovennaya_126/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23528" y="260648"/>
            <a:ext cx="755335" cy="769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12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Tm="20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givoyles.ru/wp-content/uploads/2015/02/DSC_07661-e14241737449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508079"/>
          </a:xfrm>
          <a:prstGeom prst="rect">
            <a:avLst/>
          </a:prstGeom>
          <a:noFill/>
        </p:spPr>
      </p:pic>
      <p:pic>
        <p:nvPicPr>
          <p:cNvPr id="6148" name="Picture 4" descr="http://fotohomka.ru/images/Jan/10/c4688d39a5bbad487301f9e59d14097b/mini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1154" y="0"/>
            <a:ext cx="1932846" cy="144016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 flipH="1">
            <a:off x="827584" y="476672"/>
            <a:ext cx="792088" cy="7694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Tm="20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usiter.com/uploads/20120324/bereza+derevya+bereza+letom+berezovaya+rosha+685825034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95536" y="188640"/>
            <a:ext cx="720080" cy="769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Tm="20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dachnaya-zhizn.ru/images/dacha/marronnier2-1024x6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3528" y="260648"/>
            <a:ext cx="648072" cy="7694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3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Tm="20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neizvestniy-geniy.ru/images/works/photo/2013/11/1061560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</p:spPr>
      </p:pic>
      <p:pic>
        <p:nvPicPr>
          <p:cNvPr id="3076" name="Picture 4" descr="https://st03.kakprosto.ru/images/article/2012/6/17/1_525515ace170f525515ace174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92213" y="0"/>
            <a:ext cx="2651787" cy="198884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67544" y="332656"/>
            <a:ext cx="686024" cy="7694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4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Tm="20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mw2.google.com/mw-panoramio/photos/medium/758769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2" cy="6858001"/>
          </a:xfrm>
          <a:prstGeom prst="rect">
            <a:avLst/>
          </a:prstGeom>
          <a:noFill/>
        </p:spPr>
      </p:pic>
      <p:pic>
        <p:nvPicPr>
          <p:cNvPr id="2050" name="Picture 2" descr="http://www.estetika-krasota.ru/files/styles/675x450sc/public/image/ot_vypadeniya_volos.jpg?itok=HCykJcW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60740" y="0"/>
            <a:ext cx="2983260" cy="198884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51520" y="260648"/>
            <a:ext cx="830040" cy="76944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5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Tm="20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rofermu.com/wp-content/uploads/2016/12/pijabi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23725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11560" y="332656"/>
            <a:ext cx="720080" cy="76944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6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Tm="20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vsadu.ru/images/55f7126eb5dd2af5488b479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32491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67544" y="332656"/>
            <a:ext cx="720080" cy="769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7</a:t>
            </a:r>
            <a:endParaRPr lang="ru-RU" sz="4400" b="1" dirty="0"/>
          </a:p>
        </p:txBody>
      </p:sp>
    </p:spTree>
  </p:cSld>
  <p:clrMapOvr>
    <a:masterClrMapping/>
  </p:clrMapOvr>
  <p:transition advTm="20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.zolotoe-pero.net/images/publish/5405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9944" cy="6858000"/>
          </a:xfrm>
          <a:prstGeom prst="rect">
            <a:avLst/>
          </a:prstGeom>
          <a:noFill/>
        </p:spPr>
      </p:pic>
      <p:pic>
        <p:nvPicPr>
          <p:cNvPr id="29702" name="Picture 6" descr="http://www.green-ekb.ru/file/product/p4-253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26850" y="0"/>
            <a:ext cx="3517150" cy="20098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23528" y="260648"/>
            <a:ext cx="792088" cy="769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8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Tm="20000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4</TotalTime>
  <Words>58</Words>
  <Application>Microsoft Office PowerPoint</Application>
  <PresentationFormat>Экран (4:3)</PresentationFormat>
  <Paragraphs>20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Эркер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Татьяна</cp:lastModifiedBy>
  <cp:revision>2</cp:revision>
  <dcterms:created xsi:type="dcterms:W3CDTF">2018-03-07T15:07:59Z</dcterms:created>
  <dcterms:modified xsi:type="dcterms:W3CDTF">2018-03-07T15:45:05Z</dcterms:modified>
</cp:coreProperties>
</file>