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8" r:id="rId4"/>
    <p:sldId id="257" r:id="rId5"/>
    <p:sldId id="256" r:id="rId6"/>
    <p:sldId id="258" r:id="rId7"/>
    <p:sldId id="259" r:id="rId8"/>
    <p:sldId id="263" r:id="rId9"/>
    <p:sldId id="260" r:id="rId10"/>
    <p:sldId id="261" r:id="rId11"/>
    <p:sldId id="262" r:id="rId12"/>
    <p:sldId id="264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004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064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3156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491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1000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881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4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035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511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235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709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53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237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800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0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F33F6-CB7E-4B3F-9C1F-76ED785D48E2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F0DB7C-C843-448A-B7E8-EC2D0F0E58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06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456" y="1068946"/>
            <a:ext cx="9003547" cy="2981890"/>
          </a:xfrm>
        </p:spPr>
        <p:txBody>
          <a:bodyPr/>
          <a:lstStyle/>
          <a:p>
            <a:r>
              <a:rPr lang="ru-RU" sz="6600" b="1" dirty="0" smtClean="0"/>
              <a:t>Урок литературного чтения во 2 классе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64440" y="5506146"/>
            <a:ext cx="5513371" cy="1096899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Надежда Николаевна Лаврова,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учитель начальных классов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МАОУ СОШ №12 города Тобольска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5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003" y="432345"/>
            <a:ext cx="7488327" cy="560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Любовь Фёдоровна Воронкова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4319669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(1906-1976)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советская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писательница, журналист, автор многих детских книг и исторических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романов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720" y="1930400"/>
            <a:ext cx="43148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30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261965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Любовь Фёдоровна Воронкова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3315117" cy="3880773"/>
          </a:xfrm>
        </p:spPr>
        <p:txBody>
          <a:bodyPr>
            <a:normAutofit/>
          </a:bodyPr>
          <a:lstStyle/>
          <a:p>
            <a:pPr marL="0" lvl="0" indent="0" algn="ctr" defTabSz="914400">
              <a:spcBef>
                <a:spcPct val="20000"/>
              </a:spcBef>
              <a:buClrTx/>
              <a:buSzTx/>
              <a:buNone/>
            </a:pPr>
            <a:endParaRPr lang="ru-RU" sz="66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>
              <a:spcBef>
                <a:spcPct val="20000"/>
              </a:spcBef>
              <a:buClrTx/>
              <a:buSzTx/>
              <a:buNone/>
            </a:pPr>
            <a:r>
              <a:rPr lang="ru-RU" sz="6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Катин подарок</a:t>
            </a:r>
            <a:endParaRPr lang="ru-RU" i="1" dirty="0">
              <a:solidFill>
                <a:srgbClr val="00B050"/>
              </a:solidFill>
              <a:latin typeface="Calibri"/>
            </a:endParaRPr>
          </a:p>
          <a:p>
            <a:pPr marL="0" indent="0">
              <a:buNone/>
            </a:pP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635" y="1089697"/>
            <a:ext cx="7222617" cy="410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3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/>
              <a:t>Семья и я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830" y="1635146"/>
            <a:ext cx="6537031" cy="511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05059"/>
            <a:ext cx="9239398" cy="1320800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Урок литературного чтения (2 класс) («Начальная школа </a:t>
            </a: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XXI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века»).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«Стихотворения и проза о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семье» 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примере произведений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Ю. </a:t>
            </a:r>
            <a:r>
              <a:rPr lang="ru-RU" sz="4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Коринца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«Март» и Л. Воронковой «Катин подарок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»)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9880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999" y="635358"/>
            <a:ext cx="9445460" cy="1320800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Тип урока: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Урок открытия новых знаний.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познакомить с прозаическими и поэтическими произведениями о семье, учить читать правильно произведения, исходя из особенностей их жанровой специфики.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61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79571" y="1740393"/>
            <a:ext cx="7124331" cy="47376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79" y="154548"/>
            <a:ext cx="4340180" cy="434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37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93" y="441821"/>
            <a:ext cx="8571421" cy="571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2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6370" y="473455"/>
            <a:ext cx="6325653" cy="561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7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Юрий Иосифович </a:t>
            </a:r>
            <a:r>
              <a:rPr lang="ru-RU" sz="4000" b="1" dirty="0" err="1" smtClean="0"/>
              <a:t>Коринец</a:t>
            </a:r>
            <a:endParaRPr lang="ru-RU" sz="4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4438" y="1270000"/>
            <a:ext cx="3616537" cy="541120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7886" y="2267634"/>
            <a:ext cx="43244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(1923 – 1989)  </a:t>
            </a:r>
          </a:p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советский детский писатель, поэт и переводчик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29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819" y="1034603"/>
            <a:ext cx="3881787" cy="1320800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Юрий Иосифович </a:t>
            </a:r>
            <a:r>
              <a:rPr lang="ru-RU" b="1" dirty="0" err="1"/>
              <a:t>Коринец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5700" y="390658"/>
            <a:ext cx="5037486" cy="61002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36185" y="3440804"/>
            <a:ext cx="24185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6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Март</a:t>
            </a:r>
            <a:endParaRPr lang="ru-RU" sz="2000" i="1" dirty="0">
              <a:solidFill>
                <a:srgbClr val="00B05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445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55" y="172640"/>
            <a:ext cx="3894666" cy="60190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28468" y="2664565"/>
            <a:ext cx="2911077" cy="3881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468" y="609600"/>
            <a:ext cx="4318453" cy="514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3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384</TotalTime>
  <Words>78</Words>
  <Application>Microsoft Office PowerPoint</Application>
  <PresentationFormat>Широкоэкранный</PresentationFormat>
  <Paragraphs>18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Грань</vt:lpstr>
      <vt:lpstr>Урок литературного чтения во 2 классе</vt:lpstr>
      <vt:lpstr>Урок литературного чтения (2 класс) («Начальная школа XXI века»).  «Стихотворения и проза о семье»  (на примере произведений  Ю. Коринца «Март» и Л. Воронковой «Катин подарок») </vt:lpstr>
      <vt:lpstr>Тип урока: Урок открытия новых знаний.  Цель: познакомить с прозаическими и поэтическими произведениями о семье, учить читать правильно произведения, исходя из особенностей их жанровой специфики. </vt:lpstr>
      <vt:lpstr>Презентация PowerPoint</vt:lpstr>
      <vt:lpstr>Презентация PowerPoint</vt:lpstr>
      <vt:lpstr>Презентация PowerPoint</vt:lpstr>
      <vt:lpstr>Юрий Иосифович Коринец</vt:lpstr>
      <vt:lpstr>Юрий Иосифович Коринец </vt:lpstr>
      <vt:lpstr>Презентация PowerPoint</vt:lpstr>
      <vt:lpstr>Презентация PowerPoint</vt:lpstr>
      <vt:lpstr>Любовь Фёдоровна Воронкова</vt:lpstr>
      <vt:lpstr>Любовь Фёдоровна Воронкова</vt:lpstr>
      <vt:lpstr>Семья и 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2019-03-15T03:52:17Z</dcterms:created>
  <dcterms:modified xsi:type="dcterms:W3CDTF">2019-08-13T07:51:07Z</dcterms:modified>
</cp:coreProperties>
</file>