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9" r:id="rId3"/>
    <p:sldId id="266" r:id="rId4"/>
    <p:sldId id="267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70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80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54711_141363283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429388" y="2000264"/>
            <a:ext cx="3143236" cy="31432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defRPr>
            </a:lvl1pPr>
          </a:lstStyle>
          <a:p>
            <a:r>
              <a:rPr lang="ru-RU" dirty="0" smtClean="0"/>
              <a:t>Живи, Земля!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fld id="{5B106E36-FD25-4E2D-B0AA-010F637433A0}" type="datetimeFigureOut">
              <a:rPr lang="ru-RU" smtClean="0"/>
              <a:pPr/>
              <a:t>29.05.2016</a:t>
            </a:fld>
            <a:r>
              <a:rPr lang="ru-RU" dirty="0" smtClean="0"/>
              <a:t> Пасечник Е.А.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142844" y="142858"/>
            <a:ext cx="8858312" cy="4857784"/>
          </a:xfrm>
          <a:prstGeom prst="roundRect">
            <a:avLst/>
          </a:prstGeom>
          <a:solidFill>
            <a:schemeClr val="accent5">
              <a:lumMod val="20000"/>
              <a:lumOff val="80000"/>
              <a:alpha val="40000"/>
            </a:schemeClr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geo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42844" y="4076608"/>
            <a:ext cx="1069941" cy="10668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ГБОУ СОШ пос. Просвет структурное подразделение «Детский сад «Росинка»!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200" i="1" dirty="0" smtClean="0">
                <a:solidFill>
                  <a:srgbClr val="FF0000"/>
                </a:solidFill>
              </a:rPr>
              <a:t>Проект «Огород на подоконнике»</a:t>
            </a:r>
          </a:p>
          <a:p>
            <a:pPr algn="r">
              <a:buNone/>
            </a:pPr>
            <a:endParaRPr lang="ru-RU" sz="1800" dirty="0" smtClean="0"/>
          </a:p>
          <a:p>
            <a:pPr algn="r">
              <a:buNone/>
            </a:pPr>
            <a:endParaRPr lang="ru-RU" sz="1800" dirty="0" smtClean="0"/>
          </a:p>
          <a:p>
            <a:pPr algn="r">
              <a:buNone/>
            </a:pPr>
            <a:endParaRPr lang="ru-RU" sz="1800" dirty="0" smtClean="0"/>
          </a:p>
          <a:p>
            <a:pPr algn="r">
              <a:buNone/>
            </a:pPr>
            <a:endParaRPr lang="ru-RU" sz="1800" dirty="0" smtClean="0"/>
          </a:p>
          <a:p>
            <a:pPr algn="r">
              <a:buNone/>
            </a:pPr>
            <a:endParaRPr lang="ru-RU" sz="1800" dirty="0" smtClean="0"/>
          </a:p>
          <a:p>
            <a:pPr algn="r">
              <a:buNone/>
            </a:pPr>
            <a:r>
              <a:rPr lang="ru-RU" sz="1800" dirty="0" smtClean="0">
                <a:solidFill>
                  <a:srgbClr val="7030A0"/>
                </a:solidFill>
              </a:rPr>
              <a:t>Выполнили:</a:t>
            </a:r>
          </a:p>
          <a:p>
            <a:pPr algn="r">
              <a:buNone/>
            </a:pPr>
            <a:r>
              <a:rPr lang="ru-RU" sz="1800" dirty="0" err="1" smtClean="0">
                <a:solidFill>
                  <a:srgbClr val="7030A0"/>
                </a:solidFill>
              </a:rPr>
              <a:t>Торчилевская</a:t>
            </a:r>
            <a:r>
              <a:rPr lang="ru-RU" sz="1800" dirty="0" smtClean="0">
                <a:solidFill>
                  <a:srgbClr val="7030A0"/>
                </a:solidFill>
              </a:rPr>
              <a:t> Н.И.</a:t>
            </a:r>
          </a:p>
          <a:p>
            <a:pPr algn="r">
              <a:buNone/>
            </a:pPr>
            <a:r>
              <a:rPr lang="ru-RU" sz="1800" dirty="0" smtClean="0">
                <a:solidFill>
                  <a:srgbClr val="7030A0"/>
                </a:solidFill>
              </a:rPr>
              <a:t>Черемных А.С. </a:t>
            </a:r>
            <a:endParaRPr lang="ru-RU" sz="1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WP_20151127_0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57172"/>
            <a:ext cx="444022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:\WP_20160122_0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357436"/>
            <a:ext cx="4214842" cy="2498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20" y="142858"/>
            <a:ext cx="41434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рамках проекта мы овощи лепили...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429124" y="500048"/>
            <a:ext cx="4143404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рисовали.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in\Desktop\WP_20160504_002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1" y="1857370"/>
            <a:ext cx="471490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878684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Прочитав сказку «Репка» решили посадить свою репку.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AppData\Local\Microsoft\Windows\Temporary Internet Files\Content.Word\WP_20160529_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1" y="285735"/>
            <a:ext cx="3929091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AppData\Local\Microsoft\Windows\Temporary Internet Files\Content.Word\WP_20160529_0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428874"/>
            <a:ext cx="392909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442912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мастерили макет огорода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00034" y="142858"/>
            <a:ext cx="814393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 проекта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Среднесрочный;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рупповой.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28596" y="0"/>
            <a:ext cx="7929618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Проблема: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Отсутствие у детей 3-х летнего возраста теоретических знаний и практических навыков выращивания растений.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85720" y="357172"/>
            <a:ext cx="835824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Создание макета огорода в группе;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Расширение кругозора о культурных растениях;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ормирование знаний об овощах;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Слушание и разучивание стихов и песенок по теме;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Развитие творческих способностей (умение изображать овощи в рисовании и лепке);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ормирование интереса к экспериментированию;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Получение  знаний об условиях, необходимых для выращивания растений (свет, влага, тепло) на практике;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Воспитание трудолюбия.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57158" y="285734"/>
            <a:ext cx="814393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Средства и инструменты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Иллюстрации, пособия, муляжи по теме "Овощи в огороде", материалы для изготовления макета огорода, пугала,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игрушек-травничков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срезанные веточки для наблюдения в группе, семена, грунт, емкости, посадочный материал для выращивания растений, пластилин, краски, картинки для раскрашивания, картотека стихов и песен об овощах и труде в огороде.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WP_20160215_0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85734"/>
            <a:ext cx="429735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:\WP_20160401_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85998"/>
            <a:ext cx="3857651" cy="242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42858"/>
            <a:ext cx="4000528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Сначала долго ухаживали за приятелем...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357686" y="0"/>
            <a:ext cx="4500594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...а потом пригласили в парикмахерскую!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WP_20160215_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9" y="285734"/>
            <a:ext cx="392909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:\WP_20160215_0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5" y="2500312"/>
            <a:ext cx="4071965" cy="242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0"/>
            <a:ext cx="4643470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посадили лук, огурцы, фасоль, капусту, перец, томаты, баклажаны.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WP_20160401_0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14296"/>
            <a:ext cx="401159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:\WP_20160401_0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2285998"/>
            <a:ext cx="4214841" cy="2640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WP_20160401_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357304"/>
            <a:ext cx="4714908" cy="292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707233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что должно вырасти 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249</Words>
  <PresentationFormat>Экран (16:9)</PresentationFormat>
  <Paragraphs>76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ГБОУ СОШ пос. Просвет структурное подразделение «Детский сад «Росинка»!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adin</cp:lastModifiedBy>
  <cp:revision>6</cp:revision>
  <dcterms:created xsi:type="dcterms:W3CDTF">2016-05-11T08:30:43Z</dcterms:created>
  <dcterms:modified xsi:type="dcterms:W3CDTF">2016-05-29T20:50:52Z</dcterms:modified>
</cp:coreProperties>
</file>