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8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-84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48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06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7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112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27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81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145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4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381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1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768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E14AA-85AC-4111-B201-D9941C3CB4C7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2539B-2397-4B3D-8979-F71129141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52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80;&#1075;&#1088;&#1072;.ppt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F:\&#1080;&#1075;&#1088;&#1072;.ppt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игры в семье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03558"/>
            <a:ext cx="9144000" cy="1143000"/>
          </a:xfrm>
        </p:spPr>
        <p:txBody>
          <a:bodyPr>
            <a:normAutofit fontScale="77500" lnSpcReduction="20000"/>
          </a:bodyPr>
          <a:lstStyle/>
          <a:p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Просветительское мероприятие с родителями</a:t>
            </a:r>
          </a:p>
          <a:p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№14 «Теремок»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6" name="AutoShape 2" descr="C:\Users\am981\Desktop\%D1%84%D0%BE%D0%BD%D1%8B %D0%B4%D0%BB%D1%8F %D0%BF%D1%80%D0%B5%D0%B7%D0%B5%D0%BD%D1%82%D0%B0%D1%86%D0%B8%D0%B8\815d52_8d6c5e264c2b4326a09036be95439a7f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9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8758"/>
            <a:ext cx="10515600" cy="58882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«Кошки-мышки», «Лошадки», «Поймай комара», «Зайка», «Воробьи зимой», «Птицелов», «Я знаю пять….» и др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1897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9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</a:rPr>
              <a:t>Пальчиковые экологические игры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 и упражнения - уникальное средство для развития мелкой моторики и речи ребенка в их единстве и взаимосвязи. </a:t>
            </a:r>
          </a:p>
        </p:txBody>
      </p:sp>
    </p:spTree>
    <p:extLst>
      <p:ext uri="{BB962C8B-B14F-4D97-AF65-F5344CB8AC3E}">
        <p14:creationId xmlns:p14="http://schemas.microsoft.com/office/powerpoint/2010/main" val="23048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9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505"/>
            <a:ext cx="10515600" cy="59844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«Снежок», «Весна», «Дождь», «Грибы», «Еж», «Звери шли на водопой», «Капризная погода», «От семени до семени», «Птицы прилетели», «Перелетные птицы», «Насекомые», «Уточка», «Довольные звери», «Компот», «Снегири», «Снежинки», «Елочка», «Кот на печку пошел», «Собака», «Петушок», «Поросята», «Кормушка»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81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9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37415"/>
              </p:ext>
            </p:extLst>
          </p:nvPr>
        </p:nvGraphicFramePr>
        <p:xfrm>
          <a:off x="4535905" y="2311148"/>
          <a:ext cx="2644441" cy="3741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Acrobat Document" r:id="rId4" imgW="5667290" imgH="8019988" progId="Acrobat.Document.DC">
                  <p:embed/>
                </p:oleObj>
              </mc:Choice>
              <mc:Fallback>
                <p:oleObj name="Acrobat Document" r:id="rId4" imgW="5667290" imgH="801998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35905" y="2311148"/>
                        <a:ext cx="2644441" cy="3741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279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11972"/>
            <a:ext cx="10515600" cy="58649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защитник Отечества?</a:t>
            </a:r>
          </a:p>
          <a:p>
            <a:pPr marL="0" indent="0" algn="ctr">
              <a:buNone/>
            </a:pP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значит «любить свою малую родину»?</a:t>
            </a:r>
          </a:p>
          <a:p>
            <a:pPr marL="0" indent="0" algn="ctr">
              <a:buNone/>
            </a:pPr>
            <a:r>
              <a:rPr lang="ru-RU" sz="4800" dirty="0" smtClean="0">
                <a:hlinkClick r:id="rId3" action="ppaction://hlinkpres?slideindex=1&amp;slidetitle="/>
              </a:rPr>
              <a:t>игра.</a:t>
            </a:r>
            <a:r>
              <a:rPr lang="en-US" sz="4800" dirty="0" err="1" smtClean="0">
                <a:hlinkClick r:id="rId3" action="ppaction://hlinkpres?slideindex=1&amp;slidetitle="/>
              </a:rPr>
              <a:t>pptx</a:t>
            </a:r>
            <a:endParaRPr lang="ru-RU" sz="4800" dirty="0" smtClean="0">
              <a:hlinkClick r:id="rId3" action="ppaction://hlinkpres?slideindex=1&amp;slidetitle="/>
            </a:endParaRPr>
          </a:p>
          <a:p>
            <a:pPr marL="0" indent="0" algn="ctr">
              <a:buNone/>
            </a:pPr>
            <a:endParaRPr lang="ru-RU" sz="4800" dirty="0">
              <a:hlinkClick r:id="rId4" action="ppaction://hlinkpres?slideindex=1&amp;slidetitle="/>
            </a:endParaRPr>
          </a:p>
          <a:p>
            <a:pPr marL="0" indent="0" algn="ctr">
              <a:buNone/>
            </a:pPr>
            <a:endParaRPr lang="ru-RU" sz="4000" dirty="0" smtClean="0">
              <a:hlinkClick r:id="rId4" action="ppaction://hlinkpres?slideindex=1&amp;slidetitle="/>
            </a:endParaRPr>
          </a:p>
        </p:txBody>
      </p:sp>
    </p:spTree>
    <p:extLst>
      <p:ext uri="{BB962C8B-B14F-4D97-AF65-F5344CB8AC3E}">
        <p14:creationId xmlns:p14="http://schemas.microsoft.com/office/powerpoint/2010/main" val="28665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экологических игр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деловые и интеллектуальные игры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 и театрализованные экологические игры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игры.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909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деловые и интеллектуальные игры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- это одно из средств обучения детей дошкольного возраста. Она дает возможность осуществлять задачи воспитания и обучения через доступную и привлекательную для детей форму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8868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6726"/>
            <a:ext cx="10515600" cy="5900237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листочек», «Отгадай, что в руке», «Дерево и их плоды», «Назови птицу», «Какого цветка не стало», «Следопыты», «Кто в лесу живет», «Найди цветочек», «Овощи и фрукты», «Кто живет в лесу», «Узнай по описанию», «Кто лишний» и др.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КВН и др.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 печатные игры: «Рассортируй мусор», «Времена года», «Кто что есть», игры-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бродилки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5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29922" r="6358" b="23137"/>
          <a:stretch/>
        </p:blipFill>
        <p:spPr bwMode="auto">
          <a:xfrm rot="20251098">
            <a:off x="709862" y="806116"/>
            <a:ext cx="3663240" cy="253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191">
            <a:off x="8719507" y="589337"/>
            <a:ext cx="2975393" cy="297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204" y="3719183"/>
            <a:ext cx="2061076" cy="280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451" y="3969028"/>
            <a:ext cx="3537085" cy="263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81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231" y="341062"/>
            <a:ext cx="10515600" cy="1325563"/>
          </a:xfrm>
        </p:spPr>
        <p:txBody>
          <a:bodyPr>
            <a:noAutofit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Сюжетно-ролевые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игры  и театрализованные экологические игры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 algn="just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в педагогике — это деятельность, в которой дети в обобщённой форме в специально создаваемых игровых условиях воспроизводят деятельность взрослых и отношения между ними</a:t>
            </a:r>
          </a:p>
        </p:txBody>
      </p:sp>
    </p:spTree>
    <p:extLst>
      <p:ext uri="{BB962C8B-B14F-4D97-AF65-F5344CB8AC3E}">
        <p14:creationId xmlns:p14="http://schemas.microsoft.com/office/powerpoint/2010/main" val="377931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97042"/>
            <a:ext cx="10515600" cy="5779921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«Прогулка в лес», «Происшествие в лесу», «Зоопарк», «Ветлечебница», «Зоомагазин»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 имитации образов животных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театры: настольный, пальчиковый, на ложках, би-ба-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театр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марионеток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…и многое другое.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7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Подвижные игры.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сознательная двигательная активная деятельность ребёнка, характеризующаяся точным и своевременным выполнением заданий, связанных с обязательными для всех играющих правилами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8872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411</Words>
  <Application>Microsoft Office PowerPoint</Application>
  <PresentationFormat>Произвольный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Acrobat Document</vt:lpstr>
      <vt:lpstr>Экологические игры в семье</vt:lpstr>
      <vt:lpstr>Презентация PowerPoint</vt:lpstr>
      <vt:lpstr>Виды экологических игр</vt:lpstr>
      <vt:lpstr>Дидактические, деловые и интеллектуальные игры </vt:lpstr>
      <vt:lpstr>Презентация PowerPoint</vt:lpstr>
      <vt:lpstr>Презентация PowerPoint</vt:lpstr>
      <vt:lpstr>Сюжетно-ролевые игры  и театрализованные экологические игры </vt:lpstr>
      <vt:lpstr>Презентация PowerPoint</vt:lpstr>
      <vt:lpstr>Подвижные игры. </vt:lpstr>
      <vt:lpstr>Презентация PowerPoint</vt:lpstr>
      <vt:lpstr>Пальчиковые экологические игры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Экологические игры в семье</dc:title>
  <dc:creator>ZOOM</dc:creator>
  <cp:lastModifiedBy>am9815082603@outlook.com</cp:lastModifiedBy>
  <cp:revision>23</cp:revision>
  <dcterms:created xsi:type="dcterms:W3CDTF">2025-01-23T06:51:16Z</dcterms:created>
  <dcterms:modified xsi:type="dcterms:W3CDTF">2025-02-06T05:31:38Z</dcterms:modified>
</cp:coreProperties>
</file>