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0" r:id="rId2"/>
    <p:sldId id="264" r:id="rId3"/>
    <p:sldId id="270" r:id="rId4"/>
    <p:sldId id="275" r:id="rId5"/>
    <p:sldId id="281" r:id="rId6"/>
    <p:sldId id="272" r:id="rId7"/>
    <p:sldId id="278" r:id="rId8"/>
    <p:sldId id="283" r:id="rId9"/>
    <p:sldId id="271" r:id="rId10"/>
    <p:sldId id="279" r:id="rId11"/>
    <p:sldId id="280" r:id="rId12"/>
    <p:sldId id="265" r:id="rId13"/>
    <p:sldId id="282" r:id="rId14"/>
    <p:sldId id="266" r:id="rId15"/>
    <p:sldId id="267" r:id="rId16"/>
    <p:sldId id="268" r:id="rId17"/>
    <p:sldId id="269" r:id="rId18"/>
    <p:sldId id="273" r:id="rId19"/>
    <p:sldId id="276" r:id="rId20"/>
    <p:sldId id="274" r:id="rId21"/>
    <p:sldId id="277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E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5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4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9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91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75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4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15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84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03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5000" t="5000" r="4000" b="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84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torrot.w2c.ru/index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enagold.ru/fon/clipart/r/ram/abs/sin/ramk15.png" TargetMode="External"/><Relationship Id="rId5" Type="http://schemas.openxmlformats.org/officeDocument/2006/relationships/hyperlink" Target="http://didaktor.ru/kak-vypolnit-priyom-sorbonka/" TargetMode="External"/><Relationship Id="rId4" Type="http://schemas.openxmlformats.org/officeDocument/2006/relationships/hyperlink" Target="http://www.my-article.net/get/%D0%BD%D0%B0%D1%83%D0%BA%D0%B0/%D0%B3%D0%B5%D0%BE%D0%B3%D1%80%D0%B0%D1%84%D0%B8%D1%8F/%D0%BC%D0%B0%D1%82%D0%B5%D1%80%D0%B8%D0%BA%D0%B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39084" y="1033266"/>
            <a:ext cx="59039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средняя общеобразовательная школа №151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г. Челябинска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810804" y="4912758"/>
            <a:ext cx="59039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Автор-составитель:</a:t>
            </a:r>
          </a:p>
          <a:p>
            <a:pPr algn="ctr"/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Люлькова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Петровна,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576240" y="2204864"/>
            <a:ext cx="8229600" cy="25850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9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r>
              <a:rPr lang="ru-RU" sz="49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«Какой я материк»</a:t>
            </a:r>
            <a:endParaRPr lang="ru-RU" sz="7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" dirty="0">
              <a:ln w="10541" cmpd="sng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n w="1905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Дидактический материал </a:t>
            </a:r>
          </a:p>
        </p:txBody>
      </p:sp>
      <p:pic>
        <p:nvPicPr>
          <p:cNvPr id="1026" name="Picture 2">
            <a:hlinkClick r:id="rId3" action="ppaction://hlinksldjump" tooltip="список ресурсов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84712"/>
              </a:clrFrom>
              <a:clrTo>
                <a:srgbClr val="E84712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259" y="1039267"/>
            <a:ext cx="3778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07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87999" y="5351111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3008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75656" y="1230252"/>
            <a:ext cx="6264696" cy="18338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Берега этого материка омывают воды Атлантического и Индийского океанов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619672" y="1196752"/>
            <a:ext cx="6120680" cy="19008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Берега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Африки омывают воды Атлантического и Индийского океанов</a:t>
            </a:r>
          </a:p>
        </p:txBody>
      </p:sp>
    </p:spTree>
    <p:extLst>
      <p:ext uri="{BB962C8B-B14F-4D97-AF65-F5344CB8AC3E}">
        <p14:creationId xmlns:p14="http://schemas.microsoft.com/office/powerpoint/2010/main" val="30798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6763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44451" y="5351147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48921" y="5351111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0490" y="5381275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75656" y="1268760"/>
            <a:ext cx="6264696" cy="176640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материк омывается водами Атлантического и Тихого океанов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75656" y="1052736"/>
            <a:ext cx="6264696" cy="21984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Южная Америка омывается водами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Атлантического и Тихого океанов.</a:t>
            </a:r>
          </a:p>
        </p:txBody>
      </p:sp>
    </p:spTree>
    <p:extLst>
      <p:ext uri="{BB962C8B-B14F-4D97-AF65-F5344CB8AC3E}">
        <p14:creationId xmlns:p14="http://schemas.microsoft.com/office/powerpoint/2010/main" val="30798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22400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547" y="5320577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79809" y="393420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49694" y="392983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259632" y="1591618"/>
            <a:ext cx="648072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материк омывают все четыре океана</a:t>
            </a:r>
          </a:p>
        </p:txBody>
      </p:sp>
      <p:sp>
        <p:nvSpPr>
          <p:cNvPr id="23" name="Заголовок 7"/>
          <p:cNvSpPr txBox="1">
            <a:spLocks/>
          </p:cNvSpPr>
          <p:nvPr/>
        </p:nvSpPr>
        <p:spPr>
          <a:xfrm>
            <a:off x="1547663" y="1078972"/>
            <a:ext cx="6192689" cy="227802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Евразия омывается Северным Ледовитым, Атлантическим, Тихим и Индийским океанами</a:t>
            </a:r>
          </a:p>
        </p:txBody>
      </p:sp>
    </p:spTree>
    <p:extLst>
      <p:ext uri="{BB962C8B-B14F-4D97-AF65-F5344CB8AC3E}">
        <p14:creationId xmlns:p14="http://schemas.microsoft.com/office/powerpoint/2010/main" val="39335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6763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44451" y="5351147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48921" y="5351111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0490" y="5381275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75655" y="1340768"/>
            <a:ext cx="6120682" cy="19442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территории этого материка протекает самая многоводная река Земли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75655" y="980728"/>
            <a:ext cx="6336705" cy="23042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Здесь протекает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самая многоводная река в мире – Амазонка</a:t>
            </a:r>
          </a:p>
        </p:txBody>
      </p:sp>
    </p:spTree>
    <p:extLst>
      <p:ext uri="{BB962C8B-B14F-4D97-AF65-F5344CB8AC3E}">
        <p14:creationId xmlns:p14="http://schemas.microsoft.com/office/powerpoint/2010/main" val="363174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22400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547" y="5320577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79809" y="393420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49694" y="392983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550361" y="1595300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материк включает в себя 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две части света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71645" y="1340768"/>
            <a:ext cx="6192689" cy="204982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Евразию образуют две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 света — Европа и Азия.</a:t>
            </a:r>
          </a:p>
        </p:txBody>
      </p:sp>
    </p:spTree>
    <p:extLst>
      <p:ext uri="{BB962C8B-B14F-4D97-AF65-F5344CB8AC3E}">
        <p14:creationId xmlns:p14="http://schemas.microsoft.com/office/powerpoint/2010/main" val="39335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22400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547" y="5320577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79809" y="393420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49694" y="392983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547664" y="1340768"/>
            <a:ext cx="6120680" cy="16897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этом материке расположено самое глубокое в мире озеро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547664" y="848228"/>
            <a:ext cx="6120680" cy="26748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этом материке расположено самое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глубокое озеро — Байкал. Оно содержит 20% пресной воды на Земле. </a:t>
            </a:r>
          </a:p>
        </p:txBody>
      </p:sp>
    </p:spTree>
    <p:extLst>
      <p:ext uri="{BB962C8B-B14F-4D97-AF65-F5344CB8AC3E}">
        <p14:creationId xmlns:p14="http://schemas.microsoft.com/office/powerpoint/2010/main" val="39335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46967" y="388511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274" y="388511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47970" y="1058068"/>
            <a:ext cx="6336704" cy="218883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каком материке отсутствуют действующие вулканы?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759547" y="1526120"/>
            <a:ext cx="6045518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материке нет действующих вулканов</a:t>
            </a:r>
          </a:p>
        </p:txBody>
      </p:sp>
    </p:spTree>
    <p:extLst>
      <p:ext uri="{BB962C8B-B14F-4D97-AF65-F5344CB8AC3E}">
        <p14:creationId xmlns:p14="http://schemas.microsoft.com/office/powerpoint/2010/main" val="39335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46967" y="388511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274" y="388511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115616" y="1372096"/>
            <a:ext cx="6984776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Материк, на котором размещена 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 страна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90014" y="764704"/>
            <a:ext cx="6264697" cy="27916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территории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Австралии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расположено только одно государство — Австралийский Союз. Столица его — город Канберра.</a:t>
            </a:r>
          </a:p>
        </p:txBody>
      </p:sp>
    </p:spTree>
    <p:extLst>
      <p:ext uri="{BB962C8B-B14F-4D97-AF65-F5344CB8AC3E}">
        <p14:creationId xmlns:p14="http://schemas.microsoft.com/office/powerpoint/2010/main" val="142251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913413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7077" y="3891993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71005" y="1559296"/>
            <a:ext cx="6552728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Большая часть этого материка – 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ледяная пустыня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619672" y="1124744"/>
            <a:ext cx="6120680" cy="212183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Большая часть Антарктиды — ледяная пустыня, лишь у берегов теплится жизнь. </a:t>
            </a:r>
          </a:p>
        </p:txBody>
      </p:sp>
    </p:spTree>
    <p:extLst>
      <p:ext uri="{BB962C8B-B14F-4D97-AF65-F5344CB8AC3E}">
        <p14:creationId xmlns:p14="http://schemas.microsoft.com/office/powerpoint/2010/main" val="165480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87999" y="5351111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3008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547508" y="1496113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Крупнейшая пустыня на Земле расположена на этом материке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556133" y="1124744"/>
            <a:ext cx="6192688" cy="199546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этом материке 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расположена величайшая в мире пустыня Сахара</a:t>
            </a:r>
          </a:p>
        </p:txBody>
      </p:sp>
    </p:spTree>
    <p:extLst>
      <p:ext uri="{BB962C8B-B14F-4D97-AF65-F5344CB8AC3E}">
        <p14:creationId xmlns:p14="http://schemas.microsoft.com/office/powerpoint/2010/main" val="30798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22400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547" y="5320577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79809" y="393420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49694" y="392983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311389" y="1555553"/>
            <a:ext cx="6707543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большой по площади материк</a:t>
            </a: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536865" y="1119030"/>
            <a:ext cx="6120680" cy="217166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Евразия — величайший материк на Земле. Она занимает 1/3 всей суши.</a:t>
            </a:r>
          </a:p>
        </p:txBody>
      </p:sp>
    </p:spTree>
    <p:extLst>
      <p:ext uri="{BB962C8B-B14F-4D97-AF65-F5344CB8AC3E}">
        <p14:creationId xmlns:p14="http://schemas.microsoft.com/office/powerpoint/2010/main" val="249717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913413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7077" y="3891993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59399" y="1329121"/>
            <a:ext cx="6386156" cy="167347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Территория этого материка не принадлежит никакому государству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26205" y="644041"/>
            <a:ext cx="6192689" cy="30436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Антарктида не принадлежит никакому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государству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стран основали здесь свои научные станции, где ведутся различные исследования природы этого материка. </a:t>
            </a:r>
          </a:p>
        </p:txBody>
      </p:sp>
    </p:spTree>
    <p:extLst>
      <p:ext uri="{BB962C8B-B14F-4D97-AF65-F5344CB8AC3E}">
        <p14:creationId xmlns:p14="http://schemas.microsoft.com/office/powerpoint/2010/main" val="165480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87999" y="5351111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3008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03646" y="1556792"/>
            <a:ext cx="6345173" cy="144016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этом материке расположены Египетские пирамиды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79888" y="980728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Египетские пирамиды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величайшие архитектурные памятники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Древнего Египта, находятся в Африке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настраиваемая 22">
            <a:hlinkClick r:id="" action="ppaction://hlinkshowjump?jump=endshow" highlightClick="1"/>
          </p:cNvPr>
          <p:cNvSpPr/>
          <p:nvPr/>
        </p:nvSpPr>
        <p:spPr>
          <a:xfrm>
            <a:off x="8727780" y="6563748"/>
            <a:ext cx="236708" cy="2367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8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255385" y="1323945"/>
            <a:ext cx="6700991" cy="445914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Материки земного шара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http://torrot.w2c.ru/index.htm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Материки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http://www.my-article.net/get/%D0%BD%D0%B0%D1%83%D0%BA%D0%B0/%D0%B3%D0%B5%D0%BE%D0%B3%D1%80%D0%B0%D1%84%D0%B8%D1%8F/%D0%BC%D0%B0%D1%82%D0%B5%D1%80%D0%B8%D0%BA%D0%B8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Технологический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u="sng" dirty="0" err="1">
                <a:latin typeface="Times New Roman" pitchFamily="18" charset="0"/>
                <a:cs typeface="Times New Roman" pitchFamily="18" charset="0"/>
                <a:hlinkClick r:id="rId5"/>
              </a:rPr>
              <a:t>didaktor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u="sng" dirty="0" err="1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 err="1">
                <a:latin typeface="Times New Roman" pitchFamily="18" charset="0"/>
                <a:cs typeface="Times New Roman" pitchFamily="18" charset="0"/>
                <a:hlinkClick r:id="rId5"/>
              </a:rPr>
              <a:t>kak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u="sng" dirty="0" err="1">
                <a:latin typeface="Times New Roman" pitchFamily="18" charset="0"/>
                <a:cs typeface="Times New Roman" pitchFamily="18" charset="0"/>
                <a:hlinkClick r:id="rId5"/>
              </a:rPr>
              <a:t>vypolnit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u="sng" dirty="0" err="1">
                <a:latin typeface="Times New Roman" pitchFamily="18" charset="0"/>
                <a:cs typeface="Times New Roman" pitchFamily="18" charset="0"/>
                <a:hlinkClick r:id="rId5"/>
              </a:rPr>
              <a:t>priyom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u="sng" dirty="0" err="1">
                <a:latin typeface="Times New Roman" pitchFamily="18" charset="0"/>
                <a:cs typeface="Times New Roman" pitchFamily="18" charset="0"/>
                <a:hlinkClick r:id="rId5"/>
              </a:rPr>
              <a:t>sorbonka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Рамка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lenagold.ru/fon/clipart/r/ram/abs/sin/ramk15.png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Вахрушев А.А. Учебник-тетрадь для 2 класса «Наша планета Земля» в 4-х частях. М.: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Баласс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2010 г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i="1" dirty="0"/>
              <a:t>Презентация опубликована на сайте - viki.rdf.ru</a:t>
            </a: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43707" y="908720"/>
            <a:ext cx="5328592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 algn="ctr">
              <a:lnSpc>
                <a:spcPct val="70000"/>
              </a:lnSpc>
              <a:buClr>
                <a:schemeClr val="tx1"/>
              </a:buCl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интернет-ресурсов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5385" y="3933056"/>
            <a:ext cx="6120680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 algn="ctr">
              <a:lnSpc>
                <a:spcPct val="70000"/>
              </a:lnSpc>
              <a:buClr>
                <a:schemeClr val="tx1"/>
              </a:buCl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использованной литературы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272299" y="5373216"/>
            <a:ext cx="360040" cy="473802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87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3008" y="3947144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41510" y="3947144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187624" y="1399528"/>
            <a:ext cx="6624736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маленький материк на Земле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75656" y="908720"/>
            <a:ext cx="6336704" cy="281260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размерам Австралия — самый маленький материк на Земле.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раз меньше Евразии.</a:t>
            </a:r>
          </a:p>
        </p:txBody>
      </p:sp>
    </p:spTree>
    <p:extLst>
      <p:ext uri="{BB962C8B-B14F-4D97-AF65-F5344CB8AC3E}">
        <p14:creationId xmlns:p14="http://schemas.microsoft.com/office/powerpoint/2010/main" val="142251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87999" y="5351111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3008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484342" y="1484784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жаркий материк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384320" y="872752"/>
            <a:ext cx="6408712" cy="25202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Африка — самый жаркий материк.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севере материка,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Ливии, была зарегистрирована самая высокая температура на планете: +58°С. </a:t>
            </a:r>
          </a:p>
        </p:txBody>
      </p:sp>
    </p:spTree>
    <p:extLst>
      <p:ext uri="{BB962C8B-B14F-4D97-AF65-F5344CB8AC3E}">
        <p14:creationId xmlns:p14="http://schemas.microsoft.com/office/powerpoint/2010/main" val="165480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6763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44451" y="5351147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48921" y="5351111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0490" y="5381275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484342" y="1614504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дождливый материк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547664" y="764704"/>
            <a:ext cx="6120680" cy="266429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Южная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Америка — самый дождливый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материк. На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западных склонах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Анд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дожди выливают за год столько воды, что, не стекая, она могла бы покрыть землю слоем до 15 метров. </a:t>
            </a:r>
          </a:p>
        </p:txBody>
      </p:sp>
    </p:spTree>
    <p:extLst>
      <p:ext uri="{BB962C8B-B14F-4D97-AF65-F5344CB8AC3E}">
        <p14:creationId xmlns:p14="http://schemas.microsoft.com/office/powerpoint/2010/main" val="363174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913413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7077" y="3891993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03648" y="836712"/>
            <a:ext cx="6336704" cy="28083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Антарктида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самый холодный из всех материков. В зимние месяцы морозы могут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достигать –90°С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Летом морозы меньше, всего —20°С. </a:t>
            </a: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636742" y="1614504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холодный материк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1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87999" y="5351111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3008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562023" y="1103036"/>
            <a:ext cx="6120680" cy="201622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территории этого материка протекает самая длинная река в мире – Нил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03648" y="1484784"/>
            <a:ext cx="6264696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Нил — самая длинная река в мире. Длина 6671 </a:t>
            </a:r>
            <a:r>
              <a:rPr lang="ru-RU" sz="3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98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6763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44451" y="5351147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1028" y="5322400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03120" y="5277864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118" y="3885112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2762" y="3913413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5118" y="3885112"/>
            <a:ext cx="24352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809" y="3913413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5315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7" y="3913413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03648" y="853057"/>
            <a:ext cx="6264696" cy="233785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материк омывается водами Атлантического, Тихого и Северного Ледовитого  океанов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499769" y="1052736"/>
            <a:ext cx="6264696" cy="269200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Северная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Америка омывается Северным Ледовитым, Тихим и Атлантическим океанами</a:t>
            </a:r>
          </a:p>
        </p:txBody>
      </p:sp>
      <p:sp>
        <p:nvSpPr>
          <p:cNvPr id="23" name="Штриховая стрелка вправо 22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74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4650" y="5322400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Увы, 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4650" y="5351111"/>
            <a:ext cx="247463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Евразия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888" y="5381275"/>
            <a:ext cx="247698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2762" y="5351147"/>
            <a:ext cx="232895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ещё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809" y="5351147"/>
            <a:ext cx="232895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Bookman Old Style" pitchFamily="18" charset="0"/>
              </a:rPr>
              <a:t>Африка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683" y="5381275"/>
            <a:ext cx="2328956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8922" y="5321036"/>
            <a:ext cx="246797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Неверно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0490" y="5351147"/>
            <a:ext cx="2467978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Южная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34" y="5351147"/>
            <a:ext cx="2467978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462" y="3885112"/>
            <a:ext cx="2464170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462" y="3904669"/>
            <a:ext cx="246417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Антарктида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3008" y="3913413"/>
            <a:ext cx="2338710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Правильно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46967" y="3885112"/>
            <a:ext cx="2338710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Австралия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650" y="3929832"/>
            <a:ext cx="2449014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79274" y="3885112"/>
            <a:ext cx="2345337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97711" y="3891993"/>
            <a:ext cx="251918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Подумай хорошо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7710" y="3913413"/>
            <a:ext cx="2519189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Северная Америка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01178" y="3885112"/>
            <a:ext cx="2526603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245" y="6536905"/>
            <a:ext cx="297251" cy="2605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>
          <a:xfrm>
            <a:off x="1403648" y="836712"/>
            <a:ext cx="6336704" cy="256687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Австралия омывается Индийским океаном, </a:t>
            </a:r>
            <a:r>
              <a:rPr lang="ru-RU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Тасмановым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Коралловым морями Тихого океана</a:t>
            </a: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259632" y="1493786"/>
            <a:ext cx="6768752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материк омывается водами 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Тихого и Индийского океанов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51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  <p:bldP spid="24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872</Words>
  <Application>Microsoft Office PowerPoint</Application>
  <PresentationFormat>Экран (4:3)</PresentationFormat>
  <Paragraphs>304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49</cp:revision>
  <dcterms:modified xsi:type="dcterms:W3CDTF">2012-01-28T08:48:33Z</dcterms:modified>
</cp:coreProperties>
</file>