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4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emont-volot.ru/uploads/posts/2015-08/1439222156_a1-4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00174"/>
            <a:ext cx="9144000" cy="2571101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Интерьер и планирование кухни - столовой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72132" y="4643446"/>
            <a:ext cx="3104324" cy="1665874"/>
          </a:xfrm>
        </p:spPr>
        <p:txBody>
          <a:bodyPr>
            <a:normAutofit/>
          </a:bodyPr>
          <a:lstStyle/>
          <a:p>
            <a:endParaRPr lang="ru-RU" sz="1600" dirty="0" smtClean="0">
              <a:solidFill>
                <a:srgbClr val="F4740A"/>
              </a:solidFill>
            </a:endParaRPr>
          </a:p>
          <a:p>
            <a:pPr algn="r"/>
            <a:r>
              <a:rPr lang="ru-RU" sz="1600" dirty="0" smtClean="0">
                <a:solidFill>
                  <a:srgbClr val="F4740A"/>
                </a:solidFill>
              </a:rPr>
              <a:t>Учитель технологии </a:t>
            </a:r>
            <a:endParaRPr lang="en-US" sz="1600" dirty="0" smtClean="0">
              <a:solidFill>
                <a:srgbClr val="F4740A"/>
              </a:solidFill>
            </a:endParaRPr>
          </a:p>
          <a:p>
            <a:pPr algn="r"/>
            <a:r>
              <a:rPr lang="ru-RU" sz="1600" dirty="0" smtClean="0">
                <a:solidFill>
                  <a:srgbClr val="F4740A"/>
                </a:solidFill>
              </a:rPr>
              <a:t>МОАУ «СОШ № 68»  </a:t>
            </a:r>
            <a:endParaRPr lang="en-US" sz="1600" dirty="0" smtClean="0">
              <a:solidFill>
                <a:srgbClr val="F4740A"/>
              </a:solidFill>
            </a:endParaRPr>
          </a:p>
          <a:p>
            <a:pPr algn="r"/>
            <a:r>
              <a:rPr lang="ru-RU" sz="1600" dirty="0" smtClean="0">
                <a:solidFill>
                  <a:srgbClr val="F4740A"/>
                </a:solidFill>
              </a:rPr>
              <a:t> г. Оренбург</a:t>
            </a:r>
          </a:p>
          <a:p>
            <a:pPr algn="r"/>
            <a:r>
              <a:rPr lang="ru-RU" sz="1600" dirty="0" err="1" smtClean="0">
                <a:solidFill>
                  <a:srgbClr val="F4740A"/>
                </a:solidFill>
              </a:rPr>
              <a:t>Муфайзалова</a:t>
            </a:r>
            <a:r>
              <a:rPr lang="ru-RU" sz="1600" dirty="0" smtClean="0">
                <a:solidFill>
                  <a:srgbClr val="F4740A"/>
                </a:solidFill>
              </a:rPr>
              <a:t> А.Т.</a:t>
            </a:r>
            <a:endParaRPr lang="ru-RU" sz="1600" dirty="0">
              <a:solidFill>
                <a:srgbClr val="F4740A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Рабочий треугольник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https://resh.edu.ru/uploads/lesson_extract/7573/20200528124655/OEBPS/objects/c_tech_5_23_1/d404df76-1d81-465e-b6d9-cd7b2fd64d71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714488"/>
            <a:ext cx="6507468" cy="45240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643042" y="0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Проектирование с помощью компьютера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 descr="https://fsd.videouroki.net/products/conspekty/techno5/4-dietali-intier-iera-kukhni-stolovoi.files/image02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785926"/>
            <a:ext cx="4060163" cy="27146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https://fsd.videouroki.net/products/conspekty/techno5/4-dietali-intier-iera-kukhni-stolovoi.files/image030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4286256"/>
            <a:ext cx="3925994" cy="22141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643042" y="0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Цветовое решение кухни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https://fsd.videouroki.net/products/conspekty/techno5/4-dietali-intier-iera-kukhni-stolovoi.files/image00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4071942"/>
            <a:ext cx="4001558" cy="264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https://fsd.videouroki.net/products/conspekty/techno5/4-dietali-intier-iera-kukhni-stolovoi.files/image00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000108"/>
            <a:ext cx="4028798" cy="30194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https://fsd.videouroki.net/products/conspekty/techno5/4-dietali-intier-iera-kukhni-stolovoi.files/image005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786190"/>
            <a:ext cx="4000528" cy="29194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https://fsd.videouroki.net/products/conspekty/techno5/4-dietali-intier-iera-kukhni-stolovoi.files/image008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000108"/>
            <a:ext cx="4071933" cy="27146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643042" y="0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Теплые и холодные тона в оформлении кухни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https://avatars.mds.yandex.net/get-zen_doc/1898210/pub_5e0524dcec575b00af10d5e1_5e077b76fe289100b0f16c91/scale_120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3116"/>
            <a:ext cx="4365006" cy="4000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https://i.pinimg.com/736x/c4/b3/77/c4b377abe4dff6cd0c3d11ab5ceb6f6c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2143116"/>
            <a:ext cx="4011599" cy="40115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643042" y="0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0"/>
            <a:ext cx="9205816" cy="690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Практическая работа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«Вид планировки кухни»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571612"/>
            <a:ext cx="7572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Определите по рисунку вид планировки кухни и запишите его название.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 каждой планировке начертите рабочий треугольник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 descr="C:\Users\DNS\Pictures\2014-09-22\0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2428868"/>
            <a:ext cx="2714644" cy="20561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C:\Users\DNS\Pictures\2014-09-22\Копия 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2428868"/>
            <a:ext cx="2500330" cy="2092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C:\Users\DNS\Pictures\2014-09-22\Копия 00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80" y="4643446"/>
            <a:ext cx="2643206" cy="20083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C:\Users\DNS\Pictures\2014-09-22\Копия Копия 00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643446"/>
            <a:ext cx="3000396" cy="19288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643042" y="0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571744"/>
            <a:ext cx="8229600" cy="1143000"/>
          </a:xfrm>
        </p:spPr>
        <p:txBody>
          <a:bodyPr>
            <a:prstTxWarp prst="textDeflat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Спасибо за просмотр!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0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Интерьер – это...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Содержимое 3" descr="unnamed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1538" y="1785926"/>
            <a:ext cx="7000486" cy="44573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643042" y="0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Требования к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интерьеру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14348" y="2214554"/>
            <a:ext cx="7572428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Единство стиля (мебель и украшения должны представлять единое целое)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Сочетание пропорций и размеров предметов (мебель не должна занимать много места)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Многофункциональность (пригодность вещи в различных ситуациях).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0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Санитарно-гигиенические требования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Рисунок 5" descr="https://ae01.alicdn.com/kf/UTB8yKomvgQydeJk43PUq6AyQpXa8/S-Shaped-2-Tier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8" b="4638"/>
          <a:stretch>
            <a:fillRect/>
          </a:stretch>
        </p:blipFill>
        <p:spPr bwMode="auto">
          <a:xfrm>
            <a:off x="357159" y="3284984"/>
            <a:ext cx="3350746" cy="34301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https://posudaguide.ru/wp-content/uploads/2019/01/Kastryuli-iz-nerzhavejki-na-plite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4"/>
          <a:stretch>
            <a:fillRect/>
          </a:stretch>
        </p:blipFill>
        <p:spPr bwMode="auto">
          <a:xfrm>
            <a:off x="4143372" y="3571876"/>
            <a:ext cx="4786346" cy="28888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14282" y="1635426"/>
            <a:ext cx="878684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Самое главное - чистота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омещению кухни и столовой предъявляют особые требования - это прежде всего чистота. Так было всегда: и в прошлом, когда пищу готовили на открытом огне очага, и теперь, в условиях высокой технической оснащённости домашнего хозяйства.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042" y="0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8585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Классический стиль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1643050"/>
            <a:ext cx="45005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Изящные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формы, симметричность линий, благородные цвета — главные признаки классического стиля. Кухня в этом стиле имеет сдержанный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аристократичный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вид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 descr="https://promeb.shop/image/cache/catalog/catalog/kuhnya/elitnye/0130-470x35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3321022"/>
            <a:ext cx="4214842" cy="31376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http://www.xn----9sblbqqcb4ck1if.xn--p1acf/catalog/kitchens/img/classic/gallary/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3357562"/>
            <a:ext cx="4500562" cy="30734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643042" y="0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https://remont-volot.ru/uploads/posts/2015-08/thumbs/1439222156_a1-4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3571876"/>
            <a:ext cx="3143272" cy="30949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2" y="1628800"/>
            <a:ext cx="44639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Прованс – стиль, пришедший с юга Франции, отличающийся домашним теплом и уютом.</a:t>
            </a:r>
          </a:p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Предполагает использование светлых оттенков, многообразие комнатных цветов, легкие воздушные занавески, цветочные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принты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Прованс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		Кантри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714876" y="1298324"/>
            <a:ext cx="442912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Кантри – деревенский стиль, популярность которого с каждым годом все возрастает. В интерьере дизайнеры используют светлые краски и натуральные материалы (дерево, камень, кирпич). </a:t>
            </a:r>
          </a:p>
        </p:txBody>
      </p:sp>
      <p:pic>
        <p:nvPicPr>
          <p:cNvPr id="7" name="Рисунок 6" descr="https://remont-volot.ru/uploads/posts/2015-08/1439222219_a1-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3643314"/>
            <a:ext cx="4214810" cy="29586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643042" y="0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857272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Модерн			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Хай-тек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142984"/>
            <a:ext cx="47148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Модерн отличается строгостью форм и наличием лишь самого необходимого. Все очень строго и функционально. Отличительные черты модерна: удобство и практичность интерьера. Важная роль в стиле модерн отводится свету: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 descr="https://fsd.videouroki.net/products/conspekty/techno5/4-dietali-intier-iera-kukhni-stolovoi.files/image02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4286256"/>
            <a:ext cx="4095209" cy="24585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643438" y="1214422"/>
            <a:ext cx="45005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Хай-тек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– стиль высоких технологий, зародившийся в рамках позднего модернизма. Предполагает широкое использование металла и стекла. Ведущая роль здесь отводится высококлассной современной технике, идеален для маленьких кухонь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Рисунок 6" descr="https://remont-volot.ru/uploads/posts/2015-08/thumbs/1439222193_a1-2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3143248"/>
            <a:ext cx="3286148" cy="32378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643042" y="0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Планировка кухни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1538" y="1571612"/>
            <a:ext cx="2714644" cy="639762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Однорядная кухня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00694" y="1571612"/>
            <a:ext cx="2570181" cy="639762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Двурядная кухня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Содержимое 7" descr="Линейная или однорядная планировка кухни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2743978"/>
            <a:ext cx="3714776" cy="29514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Содержимое 8" descr="Параллельная или двухрядная планировка кухни"/>
          <p:cNvPicPr>
            <a:picLocks noGrp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2714620"/>
            <a:ext cx="3680066" cy="2927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643042" y="-24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 r="11182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Планировка кухни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1500174"/>
            <a:ext cx="1614470" cy="639762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Г-образная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786446" y="1571612"/>
            <a:ext cx="1712925" cy="639762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П-образная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Рисунок 10" descr="Г-образная или угловая планировка кухн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2786058"/>
            <a:ext cx="3825731" cy="31213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Содержимое 12" descr="П-образная планировка кухни"/>
          <p:cNvPicPr>
            <a:picLocks noGrp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786058"/>
            <a:ext cx="4089650" cy="30839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643042" y="0"/>
            <a:ext cx="5572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«Лучшие практики в сфере обучения»	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Муфайзалова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А.Т.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403</Words>
  <Application>Microsoft Office PowerPoint</Application>
  <PresentationFormat>Экран (4:3)</PresentationFormat>
  <Paragraphs>53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Интерьер и планирование кухни - столовой</vt:lpstr>
      <vt:lpstr>Интерьер – это...</vt:lpstr>
      <vt:lpstr>Требования к интерьеру</vt:lpstr>
      <vt:lpstr>Санитарно-гигиенические требования</vt:lpstr>
      <vt:lpstr>Классический стиль</vt:lpstr>
      <vt:lpstr> Прованс   Кантри</vt:lpstr>
      <vt:lpstr>Модерн   Хай-тек</vt:lpstr>
      <vt:lpstr>Планировка кухни</vt:lpstr>
      <vt:lpstr>Планировка кухни</vt:lpstr>
      <vt:lpstr>Рабочий треугольник</vt:lpstr>
      <vt:lpstr>Проектирование с помощью компьютера</vt:lpstr>
      <vt:lpstr>Цветовое решение кухни</vt:lpstr>
      <vt:lpstr>Теплые и холодные тона в оформлении кухни</vt:lpstr>
      <vt:lpstr>Практическая работа «Вид планировки кухни»</vt:lpstr>
      <vt:lpstr>Спасибо за просмотр!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Интерьер кухни</dc:title>
  <dc:creator>Динара</dc:creator>
  <cp:lastModifiedBy>user</cp:lastModifiedBy>
  <cp:revision>20</cp:revision>
  <dcterms:created xsi:type="dcterms:W3CDTF">2020-11-25T19:51:12Z</dcterms:created>
  <dcterms:modified xsi:type="dcterms:W3CDTF">2020-11-26T17:26:08Z</dcterms:modified>
</cp:coreProperties>
</file>