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C4F39-6A92-44FA-B127-CE03F3127E13}" type="datetimeFigureOut">
              <a:rPr lang="ru-RU" smtClean="0"/>
              <a:t>30.03.2023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7968F-C0E9-47A3-9FDB-2702FD7BE07C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7901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C4F39-6A92-44FA-B127-CE03F3127E13}" type="datetimeFigureOut">
              <a:rPr lang="ru-RU" smtClean="0"/>
              <a:t>30.03.2023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7968F-C0E9-47A3-9FDB-2702FD7BE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18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C4F39-6A92-44FA-B127-CE03F3127E13}" type="datetimeFigureOut">
              <a:rPr lang="ru-RU" smtClean="0"/>
              <a:t>30.03.2023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7968F-C0E9-47A3-9FDB-2702FD7BE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832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C4F39-6A92-44FA-B127-CE03F3127E13}" type="datetimeFigureOut">
              <a:rPr lang="ru-RU" smtClean="0"/>
              <a:t>30.03.2023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7968F-C0E9-47A3-9FDB-2702FD7BE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356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C4F39-6A92-44FA-B127-CE03F3127E13}" type="datetimeFigureOut">
              <a:rPr lang="ru-RU" smtClean="0"/>
              <a:t>30.03.2023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7968F-C0E9-47A3-9FDB-2702FD7BE07C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3899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C4F39-6A92-44FA-B127-CE03F3127E13}" type="datetimeFigureOut">
              <a:rPr lang="ru-RU" smtClean="0"/>
              <a:t>30.03.2023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7968F-C0E9-47A3-9FDB-2702FD7BE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953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C4F39-6A92-44FA-B127-CE03F3127E13}" type="datetimeFigureOut">
              <a:rPr lang="ru-RU" smtClean="0"/>
              <a:t>30.03.2023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7968F-C0E9-47A3-9FDB-2702FD7BE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275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C4F39-6A92-44FA-B127-CE03F3127E13}" type="datetimeFigureOut">
              <a:rPr lang="ru-RU" smtClean="0"/>
              <a:t>30.03.2023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7968F-C0E9-47A3-9FDB-2702FD7BE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523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C4F39-6A92-44FA-B127-CE03F3127E13}" type="datetimeFigureOut">
              <a:rPr lang="ru-RU" smtClean="0"/>
              <a:t>30.03.2023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7968F-C0E9-47A3-9FDB-2702FD7BE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376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21C4F39-6A92-44FA-B127-CE03F3127E13}" type="datetimeFigureOut">
              <a:rPr lang="ru-RU" smtClean="0"/>
              <a:t>30.03.2023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457968F-C0E9-47A3-9FDB-2702FD7BE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025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C4F39-6A92-44FA-B127-CE03F3127E13}" type="datetimeFigureOut">
              <a:rPr lang="ru-RU" smtClean="0"/>
              <a:t>30.03.2023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7968F-C0E9-47A3-9FDB-2702FD7BE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984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21C4F39-6A92-44FA-B127-CE03F3127E13}" type="datetimeFigureOut">
              <a:rPr lang="ru-RU" smtClean="0"/>
              <a:t>30.03.2023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457968F-C0E9-47A3-9FDB-2702FD7BE07C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0879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brief.org/wiki/Biblical" TargetMode="External"/><Relationship Id="rId2" Type="http://schemas.openxmlformats.org/officeDocument/2006/relationships/hyperlink" Target="https://ru.wikibrief.org/wiki/Metamorphosi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4D9171-FDBF-73D6-29E4-FDBD7FE7A3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47783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A9B749E-DE96-9A9F-5350-D644A2CA34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77049"/>
            <a:ext cx="9144000" cy="5344357"/>
          </a:xfrm>
        </p:spPr>
        <p:txBody>
          <a:bodyPr>
            <a:normAutofit fontScale="47500" lnSpcReduction="20000"/>
          </a:bodyPr>
          <a:lstStyle/>
          <a:p>
            <a:pPr marL="228600" algn="ctr">
              <a:lnSpc>
                <a:spcPct val="115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5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algn="ctr">
              <a:lnSpc>
                <a:spcPct val="115000"/>
              </a:lnSpc>
              <a:spcAft>
                <a:spcPts val="1000"/>
              </a:spcAft>
            </a:pPr>
            <a:r>
              <a:rPr lang="ru-RU" sz="35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Школьная научно-практическая конференция учащихся</a:t>
            </a:r>
          </a:p>
          <a:p>
            <a:pPr marL="228600" algn="ctr">
              <a:lnSpc>
                <a:spcPct val="115000"/>
              </a:lnSpc>
              <a:spcAft>
                <a:spcPts val="1000"/>
              </a:spcAft>
            </a:pPr>
            <a:r>
              <a:rPr lang="ru-RU" sz="35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Социально- гуманитарное направление </a:t>
            </a:r>
          </a:p>
          <a:p>
            <a:pPr marL="228600" algn="ctr">
              <a:lnSpc>
                <a:spcPct val="100000"/>
              </a:lnSpc>
              <a:spcAft>
                <a:spcPts val="800"/>
              </a:spcAft>
            </a:pPr>
            <a:r>
              <a:rPr lang="ru-RU" sz="5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Жизнь и творчество</a:t>
            </a:r>
          </a:p>
          <a:p>
            <a:pPr marL="228600" algn="ctr">
              <a:lnSpc>
                <a:spcPct val="100000"/>
              </a:lnSpc>
              <a:spcAft>
                <a:spcPts val="1000"/>
              </a:spcAft>
            </a:pPr>
            <a:r>
              <a:rPr lang="ru-RU" sz="5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Австралийского художника </a:t>
            </a:r>
          </a:p>
          <a:p>
            <a:pPr marL="228600" algn="ctr">
              <a:lnSpc>
                <a:spcPct val="100000"/>
              </a:lnSpc>
              <a:spcAft>
                <a:spcPts val="1000"/>
              </a:spcAft>
            </a:pPr>
            <a:r>
              <a:rPr lang="ru-RU" sz="5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Артура Бойда</a:t>
            </a:r>
          </a:p>
          <a:p>
            <a:pPr marL="228600" algn="just">
              <a:lnSpc>
                <a:spcPct val="100000"/>
              </a:lnSpc>
              <a:spcAft>
                <a:spcPts val="100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Исследовательский проект</a:t>
            </a:r>
          </a:p>
          <a:p>
            <a:pPr algn="r"/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Ендальцева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Вячеслава учащегося 12 класса</a:t>
            </a:r>
          </a:p>
          <a:p>
            <a:pPr algn="r"/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Руководитель- учитель английского языка</a:t>
            </a:r>
          </a:p>
          <a:p>
            <a:pPr algn="r"/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Разницина Анна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Ильдусовна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5309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680689-BE1C-9AE4-B125-7C34DDF1E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8625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583D03-C534-1A27-9E24-7C40CDCD46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372862"/>
            <a:ext cx="10058400" cy="5496232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Последние годы</a:t>
            </a:r>
            <a:endParaRPr lang="ru-RU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Recent</a:t>
            </a:r>
            <a:r>
              <a:rPr lang="ru-RU" sz="3200" b="1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endParaRPr lang="ru-RU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733531B-775B-D453-BA12-FEB3B2317F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155" y="1945124"/>
            <a:ext cx="4807687" cy="383301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4BD809C-5481-785D-D635-1785A8FE82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2160" y="1945123"/>
            <a:ext cx="4954878" cy="383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9489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99FBE6-09B3-F3C6-9928-9C7D828D5D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596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D82584-ABAA-16F4-9F5C-D0D82BA3BE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346231"/>
            <a:ext cx="10058400" cy="5522864"/>
          </a:xfrm>
        </p:spPr>
        <p:txBody>
          <a:bodyPr>
            <a:normAutofit/>
          </a:bodyPr>
          <a:lstStyle/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  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Артура Бойда вызывают разные чувства, они поражают нас мистическими мирами, прекрасными пейзажами Австралии, заставляют задуматься  о смысле жизни и оценить себя настоящего.</a:t>
            </a: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48B0479-E2EA-964B-886F-E44CB87689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3678" y="3275860"/>
            <a:ext cx="2054159" cy="278605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D1565FD-F951-5E4F-BD49-C9269E4B6D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1502" y="3275860"/>
            <a:ext cx="3867320" cy="2768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308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C75406-7961-D9DC-0F96-4ABB6B588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1097280" y="240884"/>
            <a:ext cx="100584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5259B1-FF2A-2408-3F60-1BDB105659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180731"/>
            <a:ext cx="10058400" cy="4688364"/>
          </a:xfrm>
        </p:spPr>
        <p:txBody>
          <a:bodyPr>
            <a:normAutofit/>
          </a:bodyPr>
          <a:lstStyle/>
          <a:p>
            <a:pPr indent="228600">
              <a:lnSpc>
                <a:spcPct val="115000"/>
              </a:lnSpc>
              <a:spcBef>
                <a:spcPts val="150"/>
              </a:spcBef>
              <a:spcAft>
                <a:spcPts val="200"/>
              </a:spcAft>
            </a:pPr>
            <a:r>
              <a:rPr lang="ru-RU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Целью моего исследования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является поиск закономерностей развития творческой деятельности художника Артура Бойда, при этом я решал следующие задачи: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150"/>
              </a:spcBef>
              <a:spcAft>
                <a:spcPts val="200"/>
              </a:spcAft>
              <a:buFont typeface="+mj-lt"/>
              <a:buAutoNum type="arabicPeriod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Провести анкетирование среди обучающихся с целью выяснить,  знают ли они Австралийских художников, считают ли профессию художника престижной, знакомы ли с миром искусства.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150"/>
              </a:spcBef>
              <a:spcAft>
                <a:spcPts val="200"/>
              </a:spcAft>
              <a:buFont typeface="+mj-lt"/>
              <a:buAutoNum type="arabicPeriod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Исследовать публикации периодической печати  о творчестве Артура Бойда и проанализировать их.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150"/>
              </a:spcBef>
              <a:spcAft>
                <a:spcPts val="200"/>
              </a:spcAft>
              <a:buFont typeface="+mj-lt"/>
              <a:buAutoNum type="arabicPeriod"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Донести данную информацию до обучающихся нашей школы.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32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7CE545-C57A-A109-24A9-D5356B820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8625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21BE6A-FF3B-FD90-6CDA-24B910A893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683581"/>
            <a:ext cx="10058400" cy="5185513"/>
          </a:xfrm>
        </p:spPr>
        <p:txBody>
          <a:bodyPr/>
          <a:lstStyle/>
          <a:p>
            <a:pPr>
              <a:lnSpc>
                <a:spcPct val="115000"/>
              </a:lnSpc>
              <a:spcBef>
                <a:spcPts val="150"/>
              </a:spcBef>
              <a:spcAft>
                <a:spcPts val="2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Объект исследования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творчество австралийского художника-скульптора  Артура Бойда.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Bef>
                <a:spcPts val="150"/>
              </a:spcBef>
              <a:spcAft>
                <a:spcPts val="2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творческая деятельность Артура Бойда.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Bef>
                <a:spcPts val="150"/>
              </a:spcBef>
              <a:spcAft>
                <a:spcPts val="2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основывается на положении, что развитие творчества художника было закономерным, так как: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Bef>
                <a:spcPts val="150"/>
              </a:spcBef>
              <a:spcAft>
                <a:spcPts val="2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собственная жизнедеятельность художника превратилась в предмет его постоянного творческого преобразования;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Bef>
                <a:spcPts val="150"/>
              </a:spcBef>
              <a:spcAft>
                <a:spcPts val="2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реализованы личностные возможности и творческие способности.</a:t>
            </a:r>
          </a:p>
          <a:p>
            <a:pPr>
              <a:lnSpc>
                <a:spcPct val="115000"/>
              </a:lnSpc>
              <a:spcBef>
                <a:spcPts val="150"/>
              </a:spcBef>
              <a:spcAft>
                <a:spcPts val="200"/>
              </a:spcAft>
            </a:pP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Bef>
                <a:spcPts val="150"/>
              </a:spcBef>
              <a:spcAft>
                <a:spcPts val="2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методы исследования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анализ источников.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7808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C53D6A-DD22-3660-3DC1-6725C7B96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8625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A6477D-CD34-9776-0A57-72C4D017A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435006"/>
            <a:ext cx="10058400" cy="5434088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тем как начать исследование, я  провёл  опрос среди обучающихся нашей школы. Мне было интересно узнать у учащихся нашей школы, насколько они знакомы с художниками и их творчеством, и  об интересе к живописи.  Среди опрошенных было 17 человек. Результат виден на круговой диаграмме: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1A5C603-DD5F-473A-4DA9-AFB129B9A9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5042" y="2677711"/>
            <a:ext cx="6072542" cy="365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288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3C7580-B9F0-1B50-51E7-EE73285BE3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506027"/>
            <a:ext cx="10058400" cy="1651247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br>
              <a:rPr lang="ru-RU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Биография Артура Бойда</a:t>
            </a:r>
            <a:b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Biography </a:t>
            </a:r>
            <a:r>
              <a:rPr lang="ru-RU" sz="4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ru-RU" sz="4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Arthur </a:t>
            </a:r>
            <a:r>
              <a:rPr lang="ru-RU" sz="4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Boyd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CD76982-E9E8-95D6-A265-CCC9897E5A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893" y="1770593"/>
            <a:ext cx="3924501" cy="3924501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A7F8A06-F0C4-E5DF-9D34-D5A04658AE82}"/>
              </a:ext>
            </a:extLst>
          </p:cNvPr>
          <p:cNvSpPr txBox="1"/>
          <p:nvPr/>
        </p:nvSpPr>
        <p:spPr>
          <a:xfrm>
            <a:off x="5541885" y="5776689"/>
            <a:ext cx="18532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(1920-1999)</a:t>
            </a:r>
          </a:p>
        </p:txBody>
      </p:sp>
    </p:spTree>
    <p:extLst>
      <p:ext uri="{BB962C8B-B14F-4D97-AF65-F5344CB8AC3E}">
        <p14:creationId xmlns:p14="http://schemas.microsoft.com/office/powerpoint/2010/main" val="1558075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4D6972-2005-D639-71D6-E3B54CCBA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1091954"/>
            <a:ext cx="10058400" cy="12073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b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Военная служба</a:t>
            </a:r>
            <a:br>
              <a:rPr lang="ru-RU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Military</a:t>
            </a:r>
            <a:r>
              <a:rPr lang="ru-RU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service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A36BD7-5652-B584-5B29-F0FEBC9A1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55434"/>
            <a:ext cx="10058400" cy="4013660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Бойд преимущественно служил картографом в районе Бендиго. С точки зрения его собственного жизненного опыта службы, экспрессионистские картины Бойда военного времени, в том числе изображения калек и тех, кто считался непригодным для военной службы, считались болезненными изображениями обездоленных и изгоев.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A1AE2A9-E01D-9BE3-6220-03C037E553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6477" y="3590444"/>
            <a:ext cx="4672935" cy="2752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7001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DF17D4-7D60-2037-B004-312745432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1322773"/>
            <a:ext cx="10058400" cy="1287262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b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Художественная карьера</a:t>
            </a:r>
            <a:b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Artistic</a:t>
            </a: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career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03E7C7-BBF8-FD9D-ECEA-2E956EAF5B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Артур Бойд создавал произведения, которые варьировались в стиле от экспрессионистской конфигурации до пасторального импрессионизма, иногда комбинируя различные жанры в одной картине. Если изображения австралийского пейзажа - импрессионистские, то фигуративные композиции - резко экспрессионистские. 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466FD56-1FAE-5EDE-148F-B34830C901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974" y="3020804"/>
            <a:ext cx="2340864" cy="303580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EA26B78-96FA-7B01-3A57-6CD9B9A47D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4125" y="3429000"/>
            <a:ext cx="3810330" cy="235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613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9A2477-18BC-3F97-E541-43696A0F1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164F1C-9F4F-7F01-FF6B-129CB5E373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426129"/>
            <a:ext cx="10058400" cy="5442966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Переезд в Европу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Moving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Europe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Находясь в Лондоне, Бойд вступил в другой особый период со своими работами, посвященными идее </a:t>
            </a:r>
            <a:r>
              <a:rPr lang="ru-RU" sz="1800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метаморфозы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Он создал несколько серий работ, в том числе коллекцию из пятнадцати </a:t>
            </a:r>
            <a:r>
              <a:rPr lang="ru-RU" sz="1800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библейских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картин, основанных на учении его матери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Дорис.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47BF0A3-AFBD-480E-33ED-34E28E8900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7397" y="2770553"/>
            <a:ext cx="4195094" cy="357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735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1EA78A-7077-484D-7399-FEBB13182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1289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93CAD3-8584-EC7F-B35C-1C61C8D211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488272"/>
            <a:ext cx="10058400" cy="5380822"/>
          </a:xfrm>
        </p:spPr>
        <p:txBody>
          <a:bodyPr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Возвращение в Австралию</a:t>
            </a:r>
          </a:p>
          <a:p>
            <a:pPr algn="ctr"/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Returning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Australia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1971 году Бойд и его семья вернулись в Австралию. В 1975 году Бойд пожертвовал несколько тысяч работ, включая пастели, скульптуры, керамику, гравюры, гобелены, картины и рисунки Национальной галерее Австралии.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7D153DA-BDB6-7BC1-DF61-85211AF851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992" y="3025440"/>
            <a:ext cx="4365114" cy="293243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3324863-7533-6267-14D6-D7F428F454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2" y="3009674"/>
            <a:ext cx="4112259" cy="301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454203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213</TotalTime>
  <Words>455</Words>
  <Application>Microsoft Office PowerPoint</Application>
  <PresentationFormat>Широкоэкранный</PresentationFormat>
  <Paragraphs>42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Calibri</vt:lpstr>
      <vt:lpstr>Calibri Light</vt:lpstr>
      <vt:lpstr>Times New Roman</vt:lpstr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      Биография Артура Бойда Biography of Arthur Boyd </vt:lpstr>
      <vt:lpstr>  Военная служба Military service </vt:lpstr>
      <vt:lpstr>     Художественная карьера Artistic career  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2 2</dc:creator>
  <cp:lastModifiedBy>2 2</cp:lastModifiedBy>
  <cp:revision>1</cp:revision>
  <dcterms:created xsi:type="dcterms:W3CDTF">2023-03-30T05:52:02Z</dcterms:created>
  <dcterms:modified xsi:type="dcterms:W3CDTF">2023-03-30T09:25:23Z</dcterms:modified>
</cp:coreProperties>
</file>