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6" r:id="rId3"/>
    <p:sldId id="270" r:id="rId5"/>
    <p:sldId id="266" r:id="rId6"/>
    <p:sldId id="257" r:id="rId7"/>
    <p:sldId id="261" r:id="rId8"/>
    <p:sldId id="263" r:id="rId9"/>
    <p:sldId id="262" r:id="rId10"/>
    <p:sldId id="264" r:id="rId11"/>
    <p:sldId id="259" r:id="rId12"/>
    <p:sldId id="260" r:id="rId13"/>
    <p:sldId id="268" r:id="rId14"/>
    <p:sldId id="269" r:id="rId15"/>
    <p:sldId id="272" r:id="rId16"/>
    <p:sldId id="282" r:id="rId17"/>
    <p:sldId id="276" r:id="rId18"/>
    <p:sldId id="278" r:id="rId19"/>
    <p:sldId id="277" r:id="rId20"/>
    <p:sldId id="280" r:id="rId21"/>
    <p:sldId id="279" r:id="rId22"/>
    <p:sldId id="283" r:id="rId23"/>
  </p:sldIdLst>
  <p:sldSz cx="9144000" cy="6858000" type="screen4x3"/>
  <p:notesSz cx="6858000" cy="9144000"/>
  <p:embeddedFontLs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>
        <p:scale>
          <a:sx n="25" d="100"/>
          <a:sy n="25" d="100"/>
        </p:scale>
        <p:origin x="-2448" y="-17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2-26T18:09:42.114" idx="1">
    <p:pos x="577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623EE8-6BE2-48A3-AB80-9C0904F4DA6D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6800F-CE33-4B39-82A9-A037B2945100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5F91B2-9380-4F8B-A95A-CAA78862D625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3B3B20-F97A-43FB-AA4A-710712739B0F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795884-9809-43B9-ABA4-012F3AED74F9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D048-426B-4529-B83B-1355CE916218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1171BC-B8E4-42D4-99FA-A543C139011E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DD1CC1-2A88-4593-B898-B7B0E3BDD090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7D9924-63ED-4620-906C-C42EEB31CEA8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4C805C-6154-41FB-9B8A-E13DA449C6EB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3BB09D-05FF-4C3A-B9A5-836CFCDBA742}" type="datetimeFigureOut">
              <a:rPr lang="ru-RU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889391-5F78-4ECC-B86C-CE43CE3A921E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BA3E54-A88A-41A6-93CB-3BBA77FB637D}" type="datetimeFigureOut">
              <a:rPr lang="ru-RU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05EE7-8FB9-42CB-9B87-53D612771B76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A79BAB-AE17-4FB7-A4E0-36AEDD9E35DE}" type="datetimeFigureOut">
              <a:rPr lang="ru-RU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FA8A2E-1696-4F66-9C6D-AC9B0B12C0BB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B8D43-48E4-4B15-BB66-99C4B39B347A}" type="datetimeFigureOut">
              <a:rPr lang="ru-RU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61D793-E488-48D6-8085-0865BF5CD12C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D10B79-FD39-42AF-822D-18DE2437148D}" type="datetimeFigureOut">
              <a:rPr lang="ru-RU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E4E513-C51B-4C40-9C1E-C58E5E7C3A7D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04B8F-9896-4918-AA4E-7377DEE009EA}" type="datetimeFigureOut">
              <a:rPr lang="ru-RU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1D5B68-B5D0-4C8F-A958-E1851A03B901}" type="slidenum">
              <a:rPr lang="ru-RU"/>
            </a:fld>
            <a:endParaRPr lang="ru-RU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Заголовок 1025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t>Click to edit Master title style</a:t>
            </a:r>
          </a:p>
        </p:txBody>
      </p:sp>
      <p:sp>
        <p:nvSpPr>
          <p:cNvPr id="1027" name="Замещающий текст 1026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Замещающая дата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A0965732-0428-46F3-A4F9-91235BDB6E97}" type="datetimeFigureOut">
              <a:rPr lang="ru-RU"/>
            </a:fld>
            <a:endParaRPr lang="ru-RU"/>
          </a:p>
        </p:txBody>
      </p:sp>
      <p:sp>
        <p:nvSpPr>
          <p:cNvPr id="1029" name="Замещающий нижний колонтитул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Замещающий номер слайда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A566D978-FF4D-4687-AC43-13EA91D9C9AD}" type="slidenum">
              <a:rPr lang="ru-RU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comments" Target="../comments/comment1.xml"/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Globex\Шаблоны для PowerPoint\#0036\Компоненты\Screen_0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195" y="49530"/>
            <a:ext cx="9088755" cy="6809105"/>
          </a:xfrm>
          <a:prstGeom prst="rect">
            <a:avLst/>
          </a:prstGeom>
          <a:noFill/>
        </p:spPr>
      </p:pic>
      <p:sp>
        <p:nvSpPr>
          <p:cNvPr id="4" name="Текстовое поле 3"/>
          <p:cNvSpPr txBox="1"/>
          <p:nvPr/>
        </p:nvSpPr>
        <p:spPr>
          <a:xfrm>
            <a:off x="2555875" y="621030"/>
            <a:ext cx="38239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«Экология - дело каждого!»</a:t>
            </a:r>
            <a:endParaRPr lang="ru-RU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4610735" y="5966460"/>
            <a:ext cx="353631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ru-RU" altLang="en-US"/>
              <a:t>Выполнил преподаватель </a:t>
            </a:r>
            <a:endParaRPr lang="ru-RU" altLang="en-US"/>
          </a:p>
          <a:p>
            <a:r>
              <a:rPr lang="ru-RU" altLang="en-US"/>
              <a:t>« СОШ № 1« г. Краснокаменска</a:t>
            </a:r>
            <a:endParaRPr lang="ru-RU" altLang="en-US"/>
          </a:p>
          <a:p>
            <a:r>
              <a:rPr lang="ru-RU" altLang="en-US"/>
              <a:t>Назарова В.А.</a:t>
            </a:r>
            <a:endParaRPr lang="ru-RU" alt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Вырубка леса....</a:t>
            </a:r>
            <a:endParaRPr lang="ru-RU" altLang="en-US"/>
          </a:p>
        </p:txBody>
      </p:sp>
      <p:pic>
        <p:nvPicPr>
          <p:cNvPr id="10" name="Замещающее содержимое 9" descr="hello_html_464c929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9395" y="1194435"/>
            <a:ext cx="8752205" cy="547243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Экологические проблемы, угрожающие здоровью и жизни людей: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Замещающее содержимое 8"/>
          <p:cNvSpPr/>
          <p:nvPr>
            <p:ph sz="half" idx="2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10" name="Замещающее содержимое 9"/>
          <p:cNvSpPr/>
          <p:nvPr>
            <p:ph sz="half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11" name="Изображение 10" descr="1622083010_51-oir_mobi-p-virubka-lesov-priroda-krasivo-foto-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" y="215265"/>
            <a:ext cx="9113520" cy="610679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Загрязнение леса </a:t>
            </a:r>
            <a:br>
              <a:rPr lang="ru-RU" altLang="en-US"/>
            </a:br>
            <a:r>
              <a:rPr lang="ru-RU" altLang="en-US"/>
              <a:t>бытовыми отходами...</a:t>
            </a:r>
            <a:endParaRPr lang="ru-RU" altLang="en-US"/>
          </a:p>
        </p:txBody>
      </p:sp>
      <p:pic>
        <p:nvPicPr>
          <p:cNvPr id="5" name="Замещающее содержимое 4" descr="Cw3LX9JWEAAMfCq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57200" y="2653030"/>
            <a:ext cx="4032250" cy="2419350"/>
          </a:xfrm>
          <a:prstGeom prst="rect">
            <a:avLst/>
          </a:prstGeom>
        </p:spPr>
      </p:pic>
      <p:pic>
        <p:nvPicPr>
          <p:cNvPr id="8" name="Замещающее содержимое 7" descr="da733951-76c1-417d-97e9-57d9fcf0e9cb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54550" y="2350770"/>
            <a:ext cx="4032250" cy="302387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dgjnjy6uj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2710" y="198120"/>
            <a:ext cx="8971280" cy="646112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img12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9060" y="216535"/>
            <a:ext cx="8893810" cy="652462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Загрязнение водоёмов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030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56845" y="1356360"/>
            <a:ext cx="4401185" cy="4931410"/>
          </a:xfrm>
          <a:prstGeom prst="rect">
            <a:avLst/>
          </a:prstGeom>
        </p:spPr>
      </p:pic>
      <p:pic>
        <p:nvPicPr>
          <p:cNvPr id="8" name="Замещающее содержимое 7" descr="AA3BC970-42FC-4F60-8E5E-BEF9D4E78F6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54550" y="1542415"/>
            <a:ext cx="4379595" cy="497776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hello_html_4c631f0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0655" y="35560"/>
            <a:ext cx="8795385" cy="674306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Не загрязняйте</a:t>
            </a:r>
            <a:br>
              <a:rPr lang="ru-RU" altLang="en-US"/>
            </a:br>
            <a:r>
              <a:rPr lang="ru-RU" altLang="en-US"/>
              <a:t>окружающую среду</a:t>
            </a:r>
            <a:endParaRPr lang="ru-RU" altLang="en-US"/>
          </a:p>
        </p:txBody>
      </p:sp>
      <p:pic>
        <p:nvPicPr>
          <p:cNvPr id="5" name="Замещающее содержимое 4" descr="hello_html_1889c3d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0965" y="1971675"/>
            <a:ext cx="4566285" cy="4298315"/>
          </a:xfrm>
          <a:prstGeom prst="rect">
            <a:avLst/>
          </a:prstGeom>
        </p:spPr>
      </p:pic>
      <p:pic>
        <p:nvPicPr>
          <p:cNvPr id="8" name="Замещающее содержимое 7" descr="image-15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19320" y="2147570"/>
            <a:ext cx="4384675" cy="423672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img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9705" y="116840"/>
            <a:ext cx="8867775" cy="651827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img2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5095" y="88900"/>
            <a:ext cx="8895080" cy="669480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Влияние человека на экологию, как глобальная проблема</a:t>
            </a:r>
            <a:b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</a:b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89890" y="1263015"/>
            <a:ext cx="8067040" cy="4566920"/>
          </a:xfrm>
        </p:spPr>
        <p:txBody>
          <a:bodyPr/>
          <a:p>
            <a:pPr marL="0" indent="0">
              <a:buNone/>
            </a:pP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buNone/>
            </a:pPr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Негативное воздействие человека на окружающую среду начинает принимать глобальную масштабность. Основной причиной ухудшения экологии на планете становится антропогенная деятельность.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9920" y="457200"/>
            <a:ext cx="8103235" cy="779145"/>
          </a:xfrm>
        </p:spPr>
        <p:txBody>
          <a:bodyPr/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Берегите природу!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1619723305_22-phonoteka_org-p-fon-dlya-prezentatsii-ekologicheskoe-vospi-2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9585" y="1236345"/>
            <a:ext cx="8140700" cy="5238115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1779270" y="3256280"/>
            <a:ext cx="6000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Спасибо за внимание.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img6 (2)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5560" y="44450"/>
            <a:ext cx="9013190" cy="6685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3077" name="Picture 5" descr="D:\Globex\Шаблоны для PowerPoint\#0036\Компоненты\Screen_0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Текстовое поле 1"/>
          <p:cNvSpPr txBox="1"/>
          <p:nvPr/>
        </p:nvSpPr>
        <p:spPr>
          <a:xfrm>
            <a:off x="1619885" y="404495"/>
            <a:ext cx="67043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О ранах БОЛЬШИХ… 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Загрязнение воздуха.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Замещающее содержимое 2" descr="1234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2390" y="2491740"/>
            <a:ext cx="4586605" cy="4038600"/>
          </a:xfrm>
          <a:prstGeom prst="rect">
            <a:avLst/>
          </a:prstGeom>
        </p:spPr>
      </p:pic>
      <p:pic>
        <p:nvPicPr>
          <p:cNvPr id="7" name="Замещающее содержимое 6" descr="2fc3cb147464ba55e45cb7aabc770862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61865" y="1372235"/>
            <a:ext cx="4023360" cy="327469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Загрязнение воздуха</a:t>
            </a:r>
            <a:endParaRPr lang="ru-RU" altLang="en-US"/>
          </a:p>
        </p:txBody>
      </p:sp>
      <p:pic>
        <p:nvPicPr>
          <p:cNvPr id="5" name="Замещающее содержимое 4" descr="ff20234119236e5d92744a69c9974d7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2065" y="1718310"/>
            <a:ext cx="4572635" cy="4094480"/>
          </a:xfrm>
          <a:prstGeom prst="rect">
            <a:avLst/>
          </a:prstGeom>
        </p:spPr>
      </p:pic>
      <p:pic>
        <p:nvPicPr>
          <p:cNvPr id="8" name="Замещающее содержимое 7" descr="image24739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73600" y="1751965"/>
            <a:ext cx="4413885" cy="406146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img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315" y="88900"/>
            <a:ext cx="8966835" cy="66802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acd2eec1fadb7f413951fdcb8c60938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780" y="17780"/>
            <a:ext cx="9073515" cy="670115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11" name="Замещающий текст 10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9" name="Замещающее содержимое 8" descr="slide-1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765" y="36195"/>
            <a:ext cx="8978265" cy="672211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3180" y="58420"/>
            <a:ext cx="9061450" cy="684847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</Words>
  <Application>WPS Presentation</Application>
  <PresentationFormat>Экран (4:3)</PresentationFormat>
  <Paragraphs>30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SimSun</vt:lpstr>
      <vt:lpstr>Wingdings</vt:lpstr>
      <vt:lpstr>Times New Roman</vt:lpstr>
      <vt:lpstr>Microsoft YaHei</vt:lpstr>
      <vt:lpstr>Arial Unicode MS</vt:lpstr>
      <vt:lpstr>Calibri</vt:lpstr>
      <vt:lpstr>Default Design</vt:lpstr>
      <vt:lpstr>PowerPoint 演示文稿</vt:lpstr>
      <vt:lpstr>Влияние человека на экологию, как глобальная проблема </vt:lpstr>
      <vt:lpstr>PowerPoint 演示文稿</vt:lpstr>
      <vt:lpstr>PowerPoint 演示文稿</vt:lpstr>
      <vt:lpstr>Загрязнение воздуха</vt:lpstr>
      <vt:lpstr>PowerPoint 演示文稿</vt:lpstr>
      <vt:lpstr>PowerPoint 演示文稿</vt:lpstr>
      <vt:lpstr>PowerPoint 演示文稿</vt:lpstr>
      <vt:lpstr>PowerPoint 演示文稿</vt:lpstr>
      <vt:lpstr>Вырубка леса....</vt:lpstr>
      <vt:lpstr>Экологические проблемы, угрожающие здоровью и жизни людей:</vt:lpstr>
      <vt:lpstr>Загрязнение леса  бытовыми отходами...</vt:lpstr>
      <vt:lpstr>PowerPoint 演示文稿</vt:lpstr>
      <vt:lpstr>PowerPoint 演示文稿</vt:lpstr>
      <vt:lpstr>Загрязнение водоёмов</vt:lpstr>
      <vt:lpstr>PowerPoint 演示文稿</vt:lpstr>
      <vt:lpstr>Не загрязняйте окружающую среду</vt:lpstr>
      <vt:lpstr>PowerPoint 演示文稿</vt:lpstr>
      <vt:lpstr>PowerPoint 演示文稿</vt:lpstr>
      <vt:lpstr>Берегите природу!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Zukhrddin</dc:creator>
  <cp:lastModifiedBy>HP</cp:lastModifiedBy>
  <cp:revision>4</cp:revision>
  <dcterms:created xsi:type="dcterms:W3CDTF">2013-09-29T03:25:00Z</dcterms:created>
  <dcterms:modified xsi:type="dcterms:W3CDTF">2022-02-26T11:07:21Z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67A9290C2D1043889F779AF80C0B2AE3</vt:lpwstr>
  </property>
  <property fmtid="{D5CDD505-2E9C-101B-9397-08002B2CF9AE}" pid="3" name="KSOProductBuildVer">
    <vt:lpwstr>1049-11.2.0.10463</vt:lpwstr>
  </property>
</Properties>
</file>