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82" r:id="rId19"/>
    <p:sldId id="277" r:id="rId20"/>
    <p:sldId id="279" r:id="rId21"/>
    <p:sldId id="280" r:id="rId22"/>
    <p:sldId id="281" r:id="rId23"/>
    <p:sldId id="284" r:id="rId24"/>
    <p:sldId id="257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580A3-EBAA-4592-A023-4B76CE6D76B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036C7-A3C5-4BDE-A780-30090B93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asjust.ru/wp-content/uploads/2017/12/b2b0d6c75c0b07c6e1571d4592f109b2.jpg" TargetMode="External"/><Relationship Id="rId13" Type="http://schemas.openxmlformats.org/officeDocument/2006/relationships/hyperlink" Target="http://turambar.ru/files/--------------------------I.---------------------------.jpg" TargetMode="External"/><Relationship Id="rId18" Type="http://schemas.openxmlformats.org/officeDocument/2006/relationships/hyperlink" Target="http://www.children37.ru/bigstock-Illustration-of-Little-Male-an-46531597.jpg" TargetMode="External"/><Relationship Id="rId3" Type="http://schemas.openxmlformats.org/officeDocument/2006/relationships/hyperlink" Target="http://sun37.ru/wp-content/uploads/2017/02/r.jpg" TargetMode="External"/><Relationship Id="rId7" Type="http://schemas.openxmlformats.org/officeDocument/2006/relationships/hyperlink" Target="http://www.neizvestniy-geniy.ru/images/works/photo/2010/11/237435_1.jpg" TargetMode="External"/><Relationship Id="rId12" Type="http://schemas.openxmlformats.org/officeDocument/2006/relationships/hyperlink" Target="http://images.tildacdn.info/4a21e0a1-2f73-484d-bc72-ca240f2a5fb6/cd8934035513.png" TargetMode="External"/><Relationship Id="rId17" Type="http://schemas.openxmlformats.org/officeDocument/2006/relationships/hyperlink" Target="https://img3.stockfresh.com/files/l/lenm/m/84/617752_stock-photo-kid-swinging-his-lunchbox.jpg" TargetMode="External"/><Relationship Id="rId2" Type="http://schemas.openxmlformats.org/officeDocument/2006/relationships/hyperlink" Target="https://www.planwallpaper.com/static/images/wood-carving-border-ppt-backgrounds-powerpoint.jpg" TargetMode="External"/><Relationship Id="rId16" Type="http://schemas.openxmlformats.org/officeDocument/2006/relationships/hyperlink" Target="https://img3.stockfresh.com/files/i/izakowski/m/48/830910_stock-photo-polite-children-on-bus-stop.jpg" TargetMode="External"/><Relationship Id="rId20" Type="http://schemas.openxmlformats.org/officeDocument/2006/relationships/hyperlink" Target="http://4875371.ucoz.ru/novosti/shkolnaja_form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zelenyjmir.ru/wp-content/uploads/2017/06/YAblonya-95.jpg" TargetMode="External"/><Relationship Id="rId11" Type="http://schemas.openxmlformats.org/officeDocument/2006/relationships/hyperlink" Target="https://www.metod-kopilka.ru/images/doc/75/76583/hello_html_7f91dccb.png" TargetMode="External"/><Relationship Id="rId5" Type="http://schemas.openxmlformats.org/officeDocument/2006/relationships/hyperlink" Target="https://fs00.infourok.ru/images/doc/51/63708/hello_html_m6f38386c.jpg" TargetMode="External"/><Relationship Id="rId15" Type="http://schemas.openxmlformats.org/officeDocument/2006/relationships/hyperlink" Target="https://mytashkent.uz/wp-content/uploads/2016/06/petr1.jpg" TargetMode="External"/><Relationship Id="rId10" Type="http://schemas.openxmlformats.org/officeDocument/2006/relationships/hyperlink" Target="http://anub.ru/uploads/09.2009/582_10.jpg" TargetMode="External"/><Relationship Id="rId19" Type="http://schemas.openxmlformats.org/officeDocument/2006/relationships/hyperlink" Target="https://i08.fotocdn.net/s12/113/public_pin_l/502/2344875376.jpg" TargetMode="External"/><Relationship Id="rId4" Type="http://schemas.openxmlformats.org/officeDocument/2006/relationships/hyperlink" Target="http://wallpage.ru/imgbig/wallpapers_55740.jpg" TargetMode="External"/><Relationship Id="rId9" Type="http://schemas.openxmlformats.org/officeDocument/2006/relationships/hyperlink" Target="http://funforkids.ru/pictures/school21/school21081.gif" TargetMode="External"/><Relationship Id="rId14" Type="http://schemas.openxmlformats.org/officeDocument/2006/relationships/hyperlink" Target="http://img0.liveinternet.ru/images/attach/c/11/116/873/116873246_kniga.png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cdn.fishki.net/upload/post/201601/08/1804909/file73379163_481890_64141561.jpg" TargetMode="External"/><Relationship Id="rId3" Type="http://schemas.openxmlformats.org/officeDocument/2006/relationships/hyperlink" Target="https://media.istockphoto.com/vectors/girl-and-boy-walking-with-backpacks-on-vector-id520965887?k=6&amp;m=520965887&amp;s=612x612&amp;w=0&amp;h=NRFoZgbqgLifpf1qMMAYYu0fPrR0I9fuLG60zGGn85w" TargetMode="External"/><Relationship Id="rId7" Type="http://schemas.openxmlformats.org/officeDocument/2006/relationships/hyperlink" Target="http://secrets-world.com/uploads/posts/2015-06/thumbs/privetstviya-u-raznyh-narodov_1.jpg" TargetMode="External"/><Relationship Id="rId2" Type="http://schemas.openxmlformats.org/officeDocument/2006/relationships/hyperlink" Target="https://sch2simasha.educhel.ru/uploads/5000/20560/section/327887/500_F_52042483_58nHTKUt7e9A2IGbzy6SmHBR7xOhHRpC.jpg?150046935105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orldartsme.com/images/handshake-clipart-1.jpg" TargetMode="External"/><Relationship Id="rId5" Type="http://schemas.openxmlformats.org/officeDocument/2006/relationships/hyperlink" Target="http://fb.ru/misc/i/gallery/44874/2122102.jpg" TargetMode="External"/><Relationship Id="rId10" Type="http://schemas.openxmlformats.org/officeDocument/2006/relationships/hyperlink" Target="http://dutsadok.com.ua/clipart/ljudi/f411999b4e88.png" TargetMode="External"/><Relationship Id="rId4" Type="http://schemas.openxmlformats.org/officeDocument/2006/relationships/hyperlink" Target="https://media.gettyimages.com/photos/question-mark-clock-picture-id96222596?b=1&amp;k=6&amp;m=96222596&amp;s=612x612&amp;w=0&amp;h=RDujxqupptUQXm-1sgoh0G16vmyZdEX52hNgdRcDlqs" TargetMode="External"/><Relationship Id="rId9" Type="http://schemas.openxmlformats.org/officeDocument/2006/relationships/hyperlink" Target="http://900igr.net/up/datai/94574/0010-006-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s://www.planwallpaper.com/static/images/wood-carving-border-ppt-backgrounds-powerpoi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www.planwallpaper.com/static/images/wood-carving-border-ppt-backgrounds-powerpo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3286124"/>
            <a:ext cx="76438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9E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«Поведение — это зеркало, </a:t>
            </a:r>
          </a:p>
          <a:p>
            <a:pPr algn="ctr"/>
            <a:r>
              <a:rPr lang="ru-RU" sz="4000" b="1" dirty="0" smtClean="0">
                <a:ln w="1905"/>
                <a:solidFill>
                  <a:srgbClr val="9E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котором каждый показывает свой облик»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0628" y="5286388"/>
            <a:ext cx="392905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Фоминова Елена Владимировна,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МБОУ СОШ № 23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Усть-Лабинский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sun37.ru/wp-content/uploads/2017/02/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-214338"/>
            <a:ext cx="3643306" cy="399876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 descr="http://img0.liveinternet.ru/images/attach/c/11/116/873/116873246_kniga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66"/>
            <a:ext cx="8143931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mytashkent.uz/wp-content/uploads/2016/06/petr1.jpg"/>
          <p:cNvPicPr/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071546"/>
            <a:ext cx="321471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 descr="https://im0-tub-ru.yandex.net/i?id=f3d5ad444a1be497b6c4e5a5ac6085dc&amp;n=33&amp;h=215&amp;w=337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2500306"/>
            <a:ext cx="6286544" cy="35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428860" y="500042"/>
            <a:ext cx="428628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ЭТИКЕТ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3786182" y="1500174"/>
            <a:ext cx="5000660" cy="1357322"/>
          </a:xfrm>
          <a:prstGeom prst="cloudCallout">
            <a:avLst>
              <a:gd name="adj1" fmla="val -27183"/>
              <a:gd name="adj2" fmla="val 1221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Правила культурного поведения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357158" y="1571612"/>
            <a:ext cx="5000660" cy="1357322"/>
          </a:xfrm>
          <a:prstGeom prst="cloudCallout">
            <a:avLst>
              <a:gd name="adj1" fmla="val 58849"/>
              <a:gd name="adj2" fmla="val 1088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Уважай окружающих людей!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298" y="500042"/>
            <a:ext cx="578647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Почему некультурно ходить по тротуарам толпой?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funforkids.ru/pictures/school21/school21081.gif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2214578" cy="3000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mg3.stockfresh.com/files/i/izakowski/m/48/830910_stock-photo-polite-children-on-bus-stop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2071678"/>
            <a:ext cx="6000793" cy="400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unforkids.ru/pictures/school21/school21081.gif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2214578" cy="30003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500042"/>
            <a:ext cx="5786478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Почему в общественных местах некультурно размахивать руками, жестикулировать?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img3.stockfresh.com/files/l/lenm/m/84/617752_stock-photo-kid-swinging-his-lunchbox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571868" y="2143116"/>
            <a:ext cx="3857651" cy="400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unforkids.ru/pictures/school21/school21081.gif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2214578" cy="30003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500042"/>
            <a:ext cx="5786478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Почему в общественных местах некультурно размахивать руками, жестикулировать?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www.children37.ru/bigstock-Illustration-of-Little-Male-an-46531597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430808"/>
            <a:ext cx="5786477" cy="3641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unforkids.ru/pictures/school21/school21081.gif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2214578" cy="30003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500042"/>
            <a:ext cx="578647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Почему некультурно мусорить на улицах?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i08.fotocdn.net/s12/113/public_pin_l/502/234487537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4258" y="2273419"/>
            <a:ext cx="5856832" cy="379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unforkids.ru/pictures/school21/school21081.gif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2214578" cy="30003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500042"/>
            <a:ext cx="6286544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Почему некультурно приходить в школу в коротких топиках с голым животом, в обтягивающих джинсах, в спортивной одежде, с распущенными волосами, в шортах и майках?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4875371.ucoz.ru/novosti/shkolnaja_forma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3" y="2786058"/>
            <a:ext cx="5357850" cy="3755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unforkids.ru/pictures/school21/school21081.gif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2214578" cy="30003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500042"/>
            <a:ext cx="5786478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Почему за столом некультурно говорить с набитым ртом, размахивать вилкой?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sch2simasha.educhel.ru/uploads/5000/20560/section/327887/500_F_52042483_58nHTKUt7e9A2IGbzy6SmHBR7xOhHRpC.jpg?1500469351055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715936"/>
            <a:ext cx="5214973" cy="357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0298" y="500042"/>
            <a:ext cx="578647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Практическое задание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user\Desktop\96222596-612x612.jpg"/>
          <p:cNvPicPr/>
          <p:nvPr/>
        </p:nvPicPr>
        <p:blipFill>
          <a:blip r:embed="rId2"/>
          <a:srcRect l="23279" t="14713"/>
          <a:stretch>
            <a:fillRect/>
          </a:stretch>
        </p:blipFill>
        <p:spPr bwMode="auto">
          <a:xfrm>
            <a:off x="4670752" y="3545209"/>
            <a:ext cx="4473248" cy="3312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" name="Рисунок 1" descr="C:\Users\user\Desktop\520965887-612x612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285860"/>
            <a:ext cx="4714908" cy="400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 descr="http://fb.ru/misc/i/gallery/44874/212210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071546"/>
            <a:ext cx="4143403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642910" y="357166"/>
            <a:ext cx="757242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Мусор или удобрение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wallpage.ru/imgbig/wallpapers_5574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501122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3357554" y="2428868"/>
            <a:ext cx="5214974" cy="166199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«Обсуждая поступки других, вспоминай свой»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	Л. Толстой</a:t>
            </a:r>
          </a:p>
          <a:p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worldartsme.com/images/handshake-clipart-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357298"/>
            <a:ext cx="9144000" cy="35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357166"/>
            <a:ext cx="757242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Приветствие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ÐÑÐ¸Ð²ÐµÑÑÑÐ²Ð¸Ñ Ñ ÑÐ°Ð·Ð½ÑÑ Ð½Ð°ÑÐ¾Ð´Ð¾Ð²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571480"/>
            <a:ext cx="5940425" cy="460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6" name="Рисунок 5" descr="C:\Users\user\Desktop\file73379163_481890_6414156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857232"/>
            <a:ext cx="5940425" cy="4451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" name="Рисунок 6" descr="http://900igr.net/up/datai/94574/0010-006-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928670"/>
            <a:ext cx="6143667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357166"/>
            <a:ext cx="757242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Кто здоровается первым?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im0-tub-ru.yandex.net/i?id=158fe86929d32cec7fc3752586963be4&amp;n=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5" y="1357298"/>
            <a:ext cx="464347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1000108"/>
            <a:ext cx="72152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dirty="0" smtClean="0"/>
              <a:t>Добро, которое ты делаешь от сердца, ты делаешь всегда себе.</a:t>
            </a:r>
          </a:p>
          <a:p>
            <a:pPr algn="just"/>
            <a:r>
              <a:rPr lang="ru-RU" sz="4400" dirty="0" smtClean="0"/>
              <a:t>					Л. Толстой</a:t>
            </a:r>
            <a:endParaRPr lang="ru-RU" sz="4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714356"/>
            <a:ext cx="8501122" cy="592935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600" dirty="0" smtClean="0"/>
              <a:t> фон </a:t>
            </a:r>
            <a:r>
              <a:rPr lang="en-US" sz="1600" dirty="0" smtClean="0">
                <a:hlinkClick r:id="rId2"/>
              </a:rPr>
              <a:t>https://www.planwallpaper.com/static/images/wood-carving-border-ppt-backgrounds-powerpoint.jpg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 Девочка </a:t>
            </a:r>
            <a:r>
              <a:rPr lang="en-US" sz="1600" dirty="0" smtClean="0">
                <a:hlinkClick r:id="rId3"/>
              </a:rPr>
              <a:t>http://sun37.ru/wp-content/uploads/2017/02/r.jpg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2,4  </a:t>
            </a:r>
            <a:r>
              <a:rPr lang="ru-RU" sz="1600" u="sng" dirty="0" smtClean="0">
                <a:hlinkClick r:id="rId4"/>
              </a:rPr>
              <a:t>http://wallpage.ru/imgbig/wallpapers_55740.jpg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Слайд 3 дикое дерево </a:t>
            </a:r>
            <a:r>
              <a:rPr lang="ru-RU" sz="1600" b="1" u="sng" dirty="0" smtClean="0">
                <a:hlinkClick r:id="rId5"/>
              </a:rPr>
              <a:t>https://fs00.infourok.ru/images/doc/51/63708/hello_html_m6f38386c.jpg</a:t>
            </a:r>
            <a:endParaRPr lang="ru-RU" sz="1600" b="1" u="sng" dirty="0" smtClean="0"/>
          </a:p>
          <a:p>
            <a:pPr>
              <a:buNone/>
            </a:pPr>
            <a:r>
              <a:rPr lang="ru-RU" sz="1600" dirty="0" smtClean="0"/>
              <a:t>Яблоня    </a:t>
            </a:r>
            <a:r>
              <a:rPr lang="ru-RU" sz="1600" b="1" u="sng" dirty="0" smtClean="0">
                <a:hlinkClick r:id="rId6"/>
              </a:rPr>
              <a:t>https://zelenyjmir.ru/wp-content/uploads/2017/06/YAblonya-95.jpg</a:t>
            </a:r>
            <a:r>
              <a:rPr lang="ru-RU" sz="1600" b="1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5</a:t>
            </a:r>
            <a:r>
              <a:rPr lang="ru-RU" sz="1600" b="1" dirty="0" smtClean="0"/>
              <a:t> </a:t>
            </a:r>
            <a:r>
              <a:rPr lang="ru-RU" sz="1600" u="sng" dirty="0" smtClean="0">
                <a:hlinkClick r:id="rId7"/>
              </a:rPr>
              <a:t>http://www.neizvestniy-geniy.ru/images/works/photo/2010/11/237435_1.jpg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Волки </a:t>
            </a:r>
            <a:r>
              <a:rPr lang="en-US" sz="1600" dirty="0" smtClean="0">
                <a:hlinkClick r:id="rId8"/>
              </a:rPr>
              <a:t>https://asjust.ru/wp-content/uploads/2017/12/b2b0d6c75c0b07c6e1571d4592f109b2.jpg</a:t>
            </a:r>
            <a:r>
              <a:rPr lang="ru-RU" sz="160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6,7,12-17 девочка </a:t>
            </a:r>
            <a:r>
              <a:rPr lang="ru-RU" sz="1600" u="sng" dirty="0" smtClean="0">
                <a:hlinkClick r:id="rId9"/>
              </a:rPr>
              <a:t>http://funforkids.ru/pictures/school21/school21081.gif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Слайд 6 Чурбан  </a:t>
            </a:r>
            <a:r>
              <a:rPr lang="ru-RU" sz="1600" b="1" u="sng" dirty="0" smtClean="0">
                <a:hlinkClick r:id="rId10"/>
              </a:rPr>
              <a:t>http://anub.ru/uploads/09.2009/582_10.jpg</a:t>
            </a:r>
            <a:r>
              <a:rPr lang="ru-RU" sz="1600" b="1" dirty="0" smtClean="0"/>
              <a:t> </a:t>
            </a:r>
          </a:p>
          <a:p>
            <a:pPr>
              <a:buNone/>
            </a:pPr>
            <a:r>
              <a:rPr lang="ru-RU" sz="1600" b="1" dirty="0" smtClean="0"/>
              <a:t>Слайд 7 </a:t>
            </a:r>
            <a:r>
              <a:rPr lang="ru-RU" sz="1600" b="1" u="sng" dirty="0" smtClean="0">
                <a:hlinkClick r:id="rId11"/>
              </a:rPr>
              <a:t>https://www.metod-kopilka.ru/images/doc/75/76583/hello_html_7f91dccb.png</a:t>
            </a:r>
            <a:r>
              <a:rPr lang="ru-RU" sz="1600" b="1" dirty="0" smtClean="0"/>
              <a:t> </a:t>
            </a:r>
          </a:p>
          <a:p>
            <a:pPr>
              <a:buNone/>
            </a:pPr>
            <a:r>
              <a:rPr lang="ru-RU" sz="1600" b="1" dirty="0" smtClean="0"/>
              <a:t>Слайд 8,11  </a:t>
            </a:r>
            <a:r>
              <a:rPr lang="ru-RU" sz="1600" u="sng" dirty="0" smtClean="0">
                <a:hlinkClick r:id="rId12"/>
              </a:rPr>
              <a:t>http://images.tildacdn.info/4a21e0a1-2f73-484d-bc72-ca240f2a5fb6/cd8934035513.png</a:t>
            </a:r>
            <a:endParaRPr lang="ru-RU" sz="1600" u="sng" dirty="0" smtClean="0"/>
          </a:p>
          <a:p>
            <a:pPr>
              <a:buNone/>
            </a:pPr>
            <a:r>
              <a:rPr lang="ru-RU" sz="1600" u="sng" dirty="0" smtClean="0"/>
              <a:t>Слайд 9 </a:t>
            </a:r>
            <a:r>
              <a:rPr lang="ru-RU" sz="1600" u="sng" dirty="0" smtClean="0">
                <a:hlinkClick r:id="rId13"/>
              </a:rPr>
              <a:t>http://turambar.ru/files/--------------------------I.---------------------------.jpg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10 книга </a:t>
            </a:r>
            <a:r>
              <a:rPr lang="ru-RU" sz="1600" u="sng" dirty="0" smtClean="0">
                <a:hlinkClick r:id="rId14"/>
              </a:rPr>
              <a:t>http://img0.liveinternet.ru/images/attach/c/11/116/873/116873246_kniga.png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Петр 1 </a:t>
            </a:r>
            <a:r>
              <a:rPr lang="ru-RU" sz="1600" u="sng" dirty="0" smtClean="0">
                <a:hlinkClick r:id="rId15"/>
              </a:rPr>
              <a:t>https://mytashkent.uz/wp-content/uploads/2016/06/petr1.jpg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12 </a:t>
            </a:r>
            <a:r>
              <a:rPr lang="ru-RU" sz="1600" u="sng" dirty="0" smtClean="0">
                <a:hlinkClick r:id="rId16"/>
              </a:rPr>
              <a:t>https://img3.stockfresh.com/files/i/izakowski/m/48/830910_stock-photo-polite-children-on-bus-stop.jpg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13 </a:t>
            </a:r>
            <a:r>
              <a:rPr lang="ru-RU" sz="1600" u="sng" dirty="0" smtClean="0">
                <a:hlinkClick r:id="rId17"/>
              </a:rPr>
              <a:t>https://img3.stockfresh.com/files/l/lenm/m/84/617752_stock-photo-kid-swinging-his-lunchbox.jpg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14 </a:t>
            </a:r>
            <a:r>
              <a:rPr lang="ru-RU" sz="1600" u="sng" dirty="0" smtClean="0">
                <a:hlinkClick r:id="rId18"/>
              </a:rPr>
              <a:t>http://www.children37.ru/bigstock-Illustration-of-Little-Male-an-46531597.jpg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15 </a:t>
            </a:r>
            <a:r>
              <a:rPr lang="ru-RU" sz="1600" u="sng" dirty="0" smtClean="0">
                <a:hlinkClick r:id="rId19"/>
              </a:rPr>
              <a:t>https://i08.fotocdn.net/s12/113/public_pin_l/502/2344875376.jpg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16 </a:t>
            </a:r>
            <a:r>
              <a:rPr lang="ru-RU" sz="1400" u="sng" dirty="0" smtClean="0">
                <a:hlinkClick r:id="rId20"/>
              </a:rPr>
              <a:t>http://4875371.ucoz.ru/novosti/shkolnaja_forma.jpg</a:t>
            </a:r>
            <a:r>
              <a:rPr lang="ru-RU" sz="1400" dirty="0" smtClean="0"/>
              <a:t> </a:t>
            </a:r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714356"/>
            <a:ext cx="8501122" cy="592935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Слайд 17 </a:t>
            </a:r>
            <a:r>
              <a:rPr lang="ru-RU" sz="1600" u="sng" dirty="0" smtClean="0">
                <a:hlinkClick r:id="rId2"/>
              </a:rPr>
              <a:t>https://sch2simasha.educhel.ru/uploads/5000/20560/section/327887/500_F_52042483_58nHTKUt7e9A2IGbzy6SmHBR7xOhHRpC.jpg?1500469351055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18 дети </a:t>
            </a:r>
          </a:p>
          <a:p>
            <a:pPr>
              <a:buNone/>
            </a:pPr>
            <a:r>
              <a:rPr lang="ru-RU" sz="1600" u="sng" dirty="0" smtClean="0">
                <a:hlinkClick r:id="rId3"/>
              </a:rPr>
              <a:t>https://media.istockphoto.com/vectors/girl-and-boy-walking-with-backpacks-on-vector-id520965887?k=6&amp;m=520965887&amp;s=612x612&amp;w=0&amp;h=NRFoZgbqgLifpf1qMMAYYu0fPrR0I9fuLG60zGGn85w</a:t>
            </a:r>
            <a:r>
              <a:rPr lang="ru-RU" sz="1600" dirty="0" smtClean="0"/>
              <a:t>= </a:t>
            </a:r>
          </a:p>
          <a:p>
            <a:pPr>
              <a:buNone/>
            </a:pPr>
            <a:r>
              <a:rPr lang="ru-RU" sz="1600" dirty="0" smtClean="0"/>
              <a:t>Часы </a:t>
            </a:r>
            <a:r>
              <a:rPr lang="ru-RU" sz="1600" u="sng" dirty="0" smtClean="0">
                <a:hlinkClick r:id="rId4"/>
              </a:rPr>
              <a:t>https://media.gettyimages.com/photos/question-mark-clock-picture-id96222596?b=1&amp;k=6&amp;m=96222596&amp;s=612x612&amp;w=0&amp;h=RDujxqupptUQXm-1sgoh0G16vmyZdEX52hNgdRcDlqs</a:t>
            </a:r>
            <a:r>
              <a:rPr lang="ru-RU" sz="1600" dirty="0" smtClean="0"/>
              <a:t>= </a:t>
            </a:r>
          </a:p>
          <a:p>
            <a:pPr>
              <a:buNone/>
            </a:pPr>
            <a:r>
              <a:rPr lang="ru-RU" sz="1600" dirty="0" smtClean="0"/>
              <a:t>Слайд 19 </a:t>
            </a:r>
            <a:r>
              <a:rPr lang="ru-RU" sz="1600" u="sng" dirty="0" smtClean="0">
                <a:hlinkClick r:id="rId5"/>
              </a:rPr>
              <a:t>http://fb.ru/misc/i/gallery/44874/2122102.jpg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20 </a:t>
            </a:r>
            <a:r>
              <a:rPr lang="ru-RU" sz="1600" u="sng" dirty="0" smtClean="0">
                <a:hlinkClick r:id="rId6"/>
              </a:rPr>
              <a:t>http://worldartsme.com/images/handshake-clipart-1.jpg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21  японцы </a:t>
            </a:r>
            <a:r>
              <a:rPr lang="ru-RU" sz="1600" u="sng" dirty="0" smtClean="0">
                <a:hlinkClick r:id="rId7"/>
              </a:rPr>
              <a:t>http://secrets-world.com/uploads/posts/2015-06/thumbs/privetstviya-u-raznyh-narodov_1.jpg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Тайка </a:t>
            </a:r>
            <a:r>
              <a:rPr lang="ru-RU" sz="1600" u="sng" dirty="0" smtClean="0">
                <a:hlinkClick r:id="rId8"/>
              </a:rPr>
              <a:t>https://cdn.fishki.net/upload/post/201601/08/1804909/file73379163_481890_64141561.jpg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Индейцы  </a:t>
            </a:r>
            <a:r>
              <a:rPr lang="ru-RU" sz="1600" u="sng" dirty="0" smtClean="0">
                <a:hlinkClick r:id="rId9"/>
              </a:rPr>
              <a:t>http://900igr.net/up/datai/94574/0010-006-.jpg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Слайд 22 </a:t>
            </a:r>
            <a:r>
              <a:rPr lang="ru-RU" sz="1600" b="1" i="1" u="sng" dirty="0" smtClean="0">
                <a:hlinkClick r:id="rId10"/>
              </a:rPr>
              <a:t>http://dutsadok.com.ua/clipart/ljudi/f411999b4e88.png</a:t>
            </a:r>
            <a:r>
              <a:rPr lang="ru-RU" sz="1600" b="1" i="1" dirty="0" smtClean="0"/>
              <a:t> </a:t>
            </a: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285728"/>
            <a:ext cx="821537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Чем отличаются дикие растения от культурных: дикая яблоня в лесу от культурной, выращенной в саду?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fs00.infourok.ru/images/doc/51/63708/hello_html_m6f38386c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858" r="13138"/>
          <a:stretch>
            <a:fillRect/>
          </a:stretch>
        </p:blipFill>
        <p:spPr bwMode="auto">
          <a:xfrm>
            <a:off x="5500694" y="1785926"/>
            <a:ext cx="364330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zelenyjmir.ru/wp-content/uploads/2017/06/YAblonya-9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85860"/>
            <a:ext cx="435771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allpage.ru/imgbig/wallpapers_5574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501122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2571744"/>
            <a:ext cx="721523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значит быть культурным человеком?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3429000"/>
            <a:ext cx="4143404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Соблюдать правила культурного поведения.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Вести себя так, чтобы себя не опозорить.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Вести себя так, чтобы родителям за тебя не было стыдно.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 descr="http://www.neizvestniy-geniy.ru/images/works/photo/2010/11/237435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792961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0482" name="Picture 2" descr="https://asjust.ru/wp-content/uploads/2017/12/b2b0d6c75c0b07c6e1571d4592f109b2.jpg"/>
          <p:cNvPicPr>
            <a:picLocks noChangeAspect="1" noChangeArrowheads="1"/>
          </p:cNvPicPr>
          <p:nvPr/>
        </p:nvPicPr>
        <p:blipFill>
          <a:blip r:embed="rId4"/>
          <a:srcRect t="1" r="26205" b="11337"/>
          <a:stretch>
            <a:fillRect/>
          </a:stretch>
        </p:blipFill>
        <p:spPr bwMode="auto">
          <a:xfrm>
            <a:off x="4840299" y="4143380"/>
            <a:ext cx="4303701" cy="271462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 descr="http://anub.ru/uploads/09.2009/582_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429000"/>
            <a:ext cx="2977713" cy="312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00298" y="500042"/>
            <a:ext cx="578647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значит неотесанный?</a:t>
            </a:r>
            <a:endParaRPr lang="ru-RU" b="1" dirty="0"/>
          </a:p>
        </p:txBody>
      </p:sp>
      <p:pic>
        <p:nvPicPr>
          <p:cNvPr id="5" name="Рисунок 4" descr="http://funforkids.ru/pictures/school21/school21081.gif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2214578" cy="300039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571736" y="2000240"/>
            <a:ext cx="578530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Неотесанный – значит необработанный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 descr="http://funforkids.ru/pictures/school21/school21081.gif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2214578" cy="300039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500298" y="500042"/>
            <a:ext cx="578647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Какого человека в старину называли «неотесанный»?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www.metod-kopilka.ru/images/doc/75/76583/hello_html_7f91dccb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56790" y="1571612"/>
            <a:ext cx="660149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142984"/>
            <a:ext cx="67151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Mistral" pitchFamily="66" charset="0"/>
              </a:rPr>
              <a:t>«Чего сам не любишь, то и другим не делай»</a:t>
            </a:r>
            <a:endParaRPr lang="ru-RU" sz="6000" dirty="0">
              <a:latin typeface="Mistral" pitchFamily="66" charset="0"/>
            </a:endParaRPr>
          </a:p>
        </p:txBody>
      </p:sp>
      <p:pic>
        <p:nvPicPr>
          <p:cNvPr id="3" name="Рисунок 2" descr="https://im0-tub-ru.yandex.net/i?id=f3d5ad444a1be497b6c4e5a5ac6085dc&amp;n=33&amp;h=215&amp;w=337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2500306"/>
            <a:ext cx="6286544" cy="35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 descr="http://turambar.ru/files/--------------------------I.---------------------------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85728"/>
            <a:ext cx="685804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375</Words>
  <Application>Microsoft Office PowerPoint</Application>
  <PresentationFormat>Экран (4:3)</PresentationFormat>
  <Paragraphs>92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Фоминова</dc:creator>
  <cp:lastModifiedBy>Фоминова</cp:lastModifiedBy>
  <cp:revision>80</cp:revision>
  <dcterms:created xsi:type="dcterms:W3CDTF">2018-08-22T19:15:20Z</dcterms:created>
  <dcterms:modified xsi:type="dcterms:W3CDTF">2020-01-25T19:03:53Z</dcterms:modified>
</cp:coreProperties>
</file>